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2" r:id="rId2"/>
  </p:sldMasterIdLst>
  <p:notesMasterIdLst>
    <p:notesMasterId r:id="rId28"/>
  </p:notesMasterIdLst>
  <p:sldIdLst>
    <p:sldId id="369" r:id="rId3"/>
    <p:sldId id="370" r:id="rId4"/>
    <p:sldId id="371" r:id="rId5"/>
    <p:sldId id="340" r:id="rId6"/>
    <p:sldId id="341" r:id="rId7"/>
    <p:sldId id="344" r:id="rId8"/>
    <p:sldId id="360" r:id="rId9"/>
    <p:sldId id="359" r:id="rId10"/>
    <p:sldId id="315" r:id="rId11"/>
    <p:sldId id="346" r:id="rId12"/>
    <p:sldId id="347" r:id="rId13"/>
    <p:sldId id="376" r:id="rId14"/>
    <p:sldId id="377" r:id="rId15"/>
    <p:sldId id="316" r:id="rId16"/>
    <p:sldId id="317" r:id="rId17"/>
    <p:sldId id="365" r:id="rId18"/>
    <p:sldId id="374" r:id="rId19"/>
    <p:sldId id="366" r:id="rId20"/>
    <p:sldId id="375" r:id="rId21"/>
    <p:sldId id="322" r:id="rId22"/>
    <p:sldId id="335" r:id="rId23"/>
    <p:sldId id="336" r:id="rId24"/>
    <p:sldId id="337" r:id="rId25"/>
    <p:sldId id="338" r:id="rId26"/>
    <p:sldId id="339" r:id="rId27"/>
  </p:sldIdLst>
  <p:sldSz cx="9144000" cy="6858000" type="screen4x3"/>
  <p:notesSz cx="6807200" cy="9939338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  <a:srgbClr val="FFC2DA"/>
    <a:srgbClr val="8FD2FF"/>
    <a:srgbClr val="8FBCFF"/>
    <a:srgbClr val="8FBBFF"/>
    <a:srgbClr val="F8F8F8"/>
    <a:srgbClr val="0000FF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918" y="-24"/>
      </p:cViewPr>
      <p:guideLst>
        <p:guide orient="horz" pos="2160"/>
        <p:guide orient="horz" pos="709"/>
        <p:guide orient="horz" pos="4156"/>
        <p:guide pos="2880"/>
        <p:guide pos="204"/>
        <p:guide pos="55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微软雅黑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微软雅黑" pitchFamily="34" charset="-122"/>
              </a:defRPr>
            </a:lvl1pPr>
          </a:lstStyle>
          <a:p>
            <a:pPr>
              <a:defRPr/>
            </a:pPr>
            <a:fld id="{2F05D337-8E69-4830-8C88-4A94C62807FF}" type="datetimeFigureOut">
              <a:rPr lang="zh-CN" altLang="en-US"/>
              <a:pPr>
                <a:defRPr/>
              </a:pPr>
              <a:t>2015/7/1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7288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微软雅黑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微软雅黑" pitchFamily="34" charset="-122"/>
              </a:defRPr>
            </a:lvl1pPr>
          </a:lstStyle>
          <a:p>
            <a:pPr>
              <a:defRPr/>
            </a:pPr>
            <a:fld id="{EDD11DE3-6524-4CE1-8134-4FB58A8418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68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A9FB3AB-FFDC-41D3-AE04-4584F55F936A}" type="slidenum">
              <a:rPr lang="zh-CN" altLang="en-US" smtClean="0"/>
              <a:pPr/>
              <a:t>10</a:t>
            </a:fld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93B5E533-4B80-4F21-9DCA-CBD05D9158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E79D92EA-E713-44DC-8A04-787032F258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6225"/>
            <a:ext cx="2057400" cy="58499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6225"/>
            <a:ext cx="6019800" cy="58499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8D70177F-4BEA-4047-9029-B2238A8F0D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4CF4A019-D530-4B6F-B3E1-667152171B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E215E14A-C358-40DF-8374-322D5E6D79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16DB9FF4-7714-4B2F-8665-F7DBBC9D7B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FAD7A3AB-B502-4E09-BA78-757A692EDA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E01FDCC6-2A23-4583-BDF8-C57B7E76DB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A3E68D38-6444-4F12-B747-EB123B793C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3410A0D3-BD27-431D-9DA6-1607860C43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68AE62E0-BF70-4E87-B742-FB85171C1D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9EF55D3F-B6B6-4D22-99C7-0F0F1D887F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FF325CD8-7BC6-4C6A-947F-9640ABC35E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DA7CBBC3-E428-4497-B5A4-E1813C1F81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6225"/>
            <a:ext cx="2057400" cy="58499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6225"/>
            <a:ext cx="6019800" cy="58499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70776654-B00F-4B4D-9461-B4CEE3FAAC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AB2BF90C-ED9A-4618-9B19-83DDD98F2E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F72B3869-7274-4AFF-949C-16E934FB35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6237C85E-B84E-496E-9024-752326B66C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3DA1248C-5DA2-4458-802C-3310B81021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B8DC8CFE-BEB9-4BEA-AE07-83059FE2A1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5504A933-CA9D-40F8-B772-88F4D25019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</a:t>
            </a:r>
            <a:fld id="{A50DC003-74C5-452C-8948-FD892230F5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6225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433" tIns="41217" rIns="82433" bIns="41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433" tIns="41217" rIns="82433" bIns="412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2013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433" tIns="41217" rIns="82433" bIns="41217" numCol="1" anchor="t" anchorCtr="0" compatLnSpc="1">
            <a:prstTxWarp prst="textNoShape">
              <a:avLst/>
            </a:prstTxWarp>
          </a:bodyPr>
          <a:lstStyle>
            <a:lvl1pPr algn="l">
              <a:defRPr sz="1300"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433" tIns="41217" rIns="82433" bIns="41217" numCol="1" anchor="t" anchorCtr="0" compatLnSpc="1">
            <a:prstTxWarp prst="textNoShape">
              <a:avLst/>
            </a:prstTxWarp>
          </a:bodyPr>
          <a:lstStyle>
            <a:lvl1pPr algn="ctr">
              <a:defRPr sz="1300"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1988" y="6597650"/>
            <a:ext cx="213201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433" tIns="41217" rIns="82433" bIns="4121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P</a:t>
            </a:r>
            <a:fld id="{37857DD1-332A-4A75-B5B1-A9E4DACDE8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71" r:id="rId3"/>
    <p:sldLayoutId id="2147483670" r:id="rId4"/>
    <p:sldLayoutId id="2147483669" r:id="rId5"/>
    <p:sldLayoutId id="2147483668" r:id="rId6"/>
    <p:sldLayoutId id="2147483667" r:id="rId7"/>
    <p:sldLayoutId id="2147483666" r:id="rId8"/>
    <p:sldLayoutId id="2147483665" r:id="rId9"/>
    <p:sldLayoutId id="2147483664" r:id="rId10"/>
    <p:sldLayoutId id="2147483663" r:id="rId11"/>
  </p:sldLayoutIdLst>
  <p:hf hdr="0" ftr="0" dt="0"/>
  <p:txStyles>
    <p:titleStyle>
      <a:lvl1pPr algn="l" defTabSz="823913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defTabSz="823913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2pPr>
      <a:lvl3pPr algn="l" defTabSz="823913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3pPr>
      <a:lvl4pPr algn="l" defTabSz="823913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4pPr>
      <a:lvl5pPr algn="l" defTabSz="823913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defTabSz="823913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defTabSz="823913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defTabSz="823913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defTabSz="823913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09563" indent="-309563" algn="l" defTabSz="823913" rtl="0" eaLnBrk="0" fontAlgn="base" hangingPunct="0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257175" algn="l" defTabSz="823913" rtl="0" eaLnBrk="0" fontAlgn="base" hangingPunct="0">
        <a:spcBef>
          <a:spcPct val="20000"/>
        </a:spcBef>
        <a:spcAft>
          <a:spcPct val="0"/>
        </a:spcAft>
        <a:buChar char="–"/>
        <a:defRPr sz="2500">
          <a:solidFill>
            <a:schemeClr val="tx1"/>
          </a:solidFill>
          <a:latin typeface="+mn-lt"/>
          <a:ea typeface="+mn-ea"/>
        </a:defRPr>
      </a:lvl2pPr>
      <a:lvl3pPr marL="1030288" indent="-206375" algn="l" defTabSz="823913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443038" indent="-206375" algn="l" defTabSz="823913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1854200" indent="-204788" algn="l" defTabSz="823913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311400" indent="-204788" algn="l" defTabSz="8239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768600" indent="-204788" algn="l" defTabSz="8239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225800" indent="-204788" algn="l" defTabSz="8239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683000" indent="-204788" algn="l" defTabSz="8239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6225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433" tIns="41217" rIns="82433" bIns="41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433" tIns="41217" rIns="82433" bIns="412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2013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433" tIns="41217" rIns="82433" bIns="41217" numCol="1" anchor="t" anchorCtr="0" compatLnSpc="1">
            <a:prstTxWarp prst="textNoShape">
              <a:avLst/>
            </a:prstTxWarp>
          </a:bodyPr>
          <a:lstStyle>
            <a:lvl1pPr algn="l">
              <a:defRPr sz="1300">
                <a:solidFill>
                  <a:prstClr val="black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433" tIns="41217" rIns="82433" bIns="41217" numCol="1" anchor="t" anchorCtr="0" compatLnSpc="1">
            <a:prstTxWarp prst="textNoShape">
              <a:avLst/>
            </a:prstTxWarp>
          </a:bodyPr>
          <a:lstStyle>
            <a:lvl1pPr algn="ctr">
              <a:defRPr sz="1300">
                <a:solidFill>
                  <a:prstClr val="black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1988" y="6597650"/>
            <a:ext cx="213201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433" tIns="41217" rIns="82433" bIns="4121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prstClr val="black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P</a:t>
            </a:r>
            <a:fld id="{8D9D0C2C-9DAA-4241-9504-96B9DBD14B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3" r:id="rId2"/>
    <p:sldLayoutId id="2147483682" r:id="rId3"/>
    <p:sldLayoutId id="2147483681" r:id="rId4"/>
    <p:sldLayoutId id="2147483680" r:id="rId5"/>
    <p:sldLayoutId id="2147483679" r:id="rId6"/>
    <p:sldLayoutId id="2147483678" r:id="rId7"/>
    <p:sldLayoutId id="2147483677" r:id="rId8"/>
    <p:sldLayoutId id="2147483676" r:id="rId9"/>
    <p:sldLayoutId id="2147483675" r:id="rId10"/>
    <p:sldLayoutId id="2147483674" r:id="rId11"/>
  </p:sldLayoutIdLst>
  <p:hf hdr="0" ftr="0" dt="0"/>
  <p:txStyles>
    <p:titleStyle>
      <a:lvl1pPr algn="l" defTabSz="823913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defTabSz="823913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2pPr>
      <a:lvl3pPr algn="l" defTabSz="823913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3pPr>
      <a:lvl4pPr algn="l" defTabSz="823913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4pPr>
      <a:lvl5pPr algn="l" defTabSz="823913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defTabSz="823913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defTabSz="823913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defTabSz="823913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defTabSz="823913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09563" indent="-309563" algn="l" defTabSz="823913" rtl="0" eaLnBrk="0" fontAlgn="base" hangingPunct="0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257175" algn="l" defTabSz="823913" rtl="0" eaLnBrk="0" fontAlgn="base" hangingPunct="0">
        <a:spcBef>
          <a:spcPct val="20000"/>
        </a:spcBef>
        <a:spcAft>
          <a:spcPct val="0"/>
        </a:spcAft>
        <a:buChar char="–"/>
        <a:defRPr sz="2500">
          <a:solidFill>
            <a:schemeClr val="tx1"/>
          </a:solidFill>
          <a:latin typeface="+mn-lt"/>
          <a:ea typeface="+mn-ea"/>
        </a:defRPr>
      </a:lvl2pPr>
      <a:lvl3pPr marL="1030288" indent="-206375" algn="l" defTabSz="823913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443038" indent="-206375" algn="l" defTabSz="823913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1854200" indent="-204788" algn="l" defTabSz="823913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311400" indent="-204788" algn="l" defTabSz="8239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768600" indent="-204788" algn="l" defTabSz="8239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225800" indent="-204788" algn="l" defTabSz="8239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683000" indent="-204788" algn="l" defTabSz="8239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</a:t>
            </a:r>
            <a:fld id="{81DE0BF8-469C-4B41-A71E-012BA9E818EF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971550" y="2708275"/>
            <a:ext cx="72009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 algn="ctr">
              <a:lnSpc>
                <a:spcPct val="90000"/>
              </a:lnSpc>
              <a:spcBef>
                <a:spcPct val="40000"/>
              </a:spcBef>
            </a:pPr>
            <a:r>
              <a:rPr kumimoji="1" lang="zh-CN" altLang="en-US" sz="32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一、人际关系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1"/>
          <p:cNvSpPr>
            <a:spLocks noChangeArrowheads="1"/>
          </p:cNvSpPr>
          <p:nvPr/>
        </p:nvSpPr>
        <p:spPr bwMode="auto">
          <a:xfrm>
            <a:off x="107950" y="188913"/>
            <a:ext cx="73437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记录要求</a:t>
            </a:r>
          </a:p>
        </p:txBody>
      </p:sp>
      <p:sp>
        <p:nvSpPr>
          <p:cNvPr id="35842" name="標題 1"/>
          <p:cNvSpPr txBox="1">
            <a:spLocks/>
          </p:cNvSpPr>
          <p:nvPr/>
        </p:nvSpPr>
        <p:spPr bwMode="auto">
          <a:xfrm>
            <a:off x="628650" y="1989138"/>
            <a:ext cx="7920038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AutoNum type="arabicPeriod"/>
            </a:pPr>
            <a:r>
              <a:rPr kumimoji="1" lang="zh-CN" altLang="en-US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请记录</a:t>
            </a:r>
            <a:r>
              <a:rPr kumimoji="1" lang="zh-CN" altLang="en-US" sz="2200" b="1">
                <a:latin typeface="微软雅黑" pitchFamily="34" charset="-122"/>
                <a:ea typeface="微软雅黑" pitchFamily="34" charset="-122"/>
              </a:rPr>
              <a:t>协助你变健康或维持健康的东西</a:t>
            </a:r>
            <a:r>
              <a:rPr kumimoji="1" lang="en-US" altLang="zh-CN" sz="2200" b="1"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1" lang="zh-CN" altLang="en-US" sz="2200" b="1">
                <a:latin typeface="微软雅黑" pitchFamily="34" charset="-122"/>
                <a:ea typeface="微软雅黑" pitchFamily="34" charset="-122"/>
              </a:rPr>
              <a:t>环境</a:t>
            </a:r>
            <a:r>
              <a:rPr kumimoji="1" lang="en-US" altLang="zh-CN" sz="2200" b="1"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1" lang="zh-CN" altLang="en-US" sz="2200" b="1">
                <a:latin typeface="微软雅黑" pitchFamily="34" charset="-122"/>
                <a:ea typeface="微软雅黑" pitchFamily="34" charset="-122"/>
              </a:rPr>
              <a:t>人</a:t>
            </a:r>
            <a:r>
              <a:rPr kumimoji="1" lang="zh-CN" altLang="en-US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照片；</a:t>
            </a:r>
            <a:endParaRPr kumimoji="1" lang="en-US" altLang="zh-CN" sz="22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200000"/>
              </a:lnSpc>
              <a:buFont typeface="Arial" charset="0"/>
              <a:buAutoNum type="arabicPeriod"/>
            </a:pPr>
            <a:r>
              <a:rPr kumimoji="1" lang="zh-CN" altLang="en-US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照片贴于方框中，并</a:t>
            </a:r>
            <a:r>
              <a:rPr kumimoji="1" lang="zh-CN" altLang="en-US" sz="2200" b="1">
                <a:latin typeface="微软雅黑" pitchFamily="34" charset="-122"/>
                <a:ea typeface="微软雅黑" pitchFamily="34" charset="-122"/>
              </a:rPr>
              <a:t>简短说明为什么健康；</a:t>
            </a:r>
            <a:endParaRPr kumimoji="1" lang="en-US" altLang="zh-CN" sz="2200" b="1"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200000"/>
              </a:lnSpc>
              <a:buFont typeface="Arial" charset="0"/>
              <a:buAutoNum type="arabicPeriod"/>
            </a:pPr>
            <a:r>
              <a:rPr kumimoji="1" lang="zh-CN" altLang="en-US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照片</a:t>
            </a:r>
            <a:r>
              <a:rPr kumimoji="1" lang="zh-CN" altLang="en-US" sz="2200" b="1">
                <a:latin typeface="微软雅黑" pitchFamily="34" charset="-122"/>
                <a:ea typeface="微软雅黑" pitchFamily="34" charset="-122"/>
              </a:rPr>
              <a:t>一共不少于</a:t>
            </a:r>
            <a:r>
              <a:rPr kumimoji="1" lang="en-US" altLang="zh-CN" sz="2200" b="1">
                <a:latin typeface="微软雅黑" pitchFamily="34" charset="-122"/>
                <a:ea typeface="微软雅黑" pitchFamily="34" charset="-122"/>
              </a:rPr>
              <a:t>4</a:t>
            </a:r>
            <a:r>
              <a:rPr kumimoji="1" lang="zh-CN" altLang="en-US" sz="2200" b="1">
                <a:latin typeface="微软雅黑" pitchFamily="34" charset="-122"/>
                <a:ea typeface="微软雅黑" pitchFamily="34" charset="-122"/>
              </a:rPr>
              <a:t>张</a:t>
            </a:r>
            <a:r>
              <a:rPr kumimoji="1" lang="zh-CN" altLang="en-US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</a:t>
            </a:r>
            <a:fld id="{0B461C50-E494-40AD-B65F-9DA225AE4FD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37890" name="Rectangle 11"/>
          <p:cNvSpPr>
            <a:spLocks noChangeArrowheads="1"/>
          </p:cNvSpPr>
          <p:nvPr/>
        </p:nvSpPr>
        <p:spPr bwMode="auto">
          <a:xfrm>
            <a:off x="107950" y="188913"/>
            <a:ext cx="73437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24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协助你变健康或维持健康</a:t>
            </a:r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的东西</a:t>
            </a:r>
            <a:r>
              <a:rPr kumimoji="1" lang="en-US" altLang="zh-CN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环境</a:t>
            </a:r>
            <a:r>
              <a:rPr kumimoji="1" lang="en-US" altLang="zh-CN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人照片</a:t>
            </a:r>
          </a:p>
        </p:txBody>
      </p:sp>
      <p:grpSp>
        <p:nvGrpSpPr>
          <p:cNvPr id="37891" name="组合 3"/>
          <p:cNvGrpSpPr>
            <a:grpSpLocks/>
          </p:cNvGrpSpPr>
          <p:nvPr/>
        </p:nvGrpSpPr>
        <p:grpSpPr bwMode="auto">
          <a:xfrm>
            <a:off x="311150" y="1125538"/>
            <a:ext cx="8437563" cy="5256212"/>
            <a:chOff x="311690" y="1268760"/>
            <a:chExt cx="8148743" cy="5327452"/>
          </a:xfrm>
        </p:grpSpPr>
        <p:grpSp>
          <p:nvGrpSpPr>
            <p:cNvPr id="37894" name="组合 2"/>
            <p:cNvGrpSpPr>
              <a:grpSpLocks/>
            </p:cNvGrpSpPr>
            <p:nvPr/>
          </p:nvGrpSpPr>
          <p:grpSpPr bwMode="auto">
            <a:xfrm>
              <a:off x="323528" y="1268760"/>
              <a:ext cx="8136905" cy="2592288"/>
              <a:chOff x="323528" y="1268760"/>
              <a:chExt cx="8136905" cy="2160240"/>
            </a:xfrm>
          </p:grpSpPr>
          <p:sp>
            <p:nvSpPr>
              <p:cNvPr id="37898" name="Rectangle 14"/>
              <p:cNvSpPr>
                <a:spLocks noChangeArrowheads="1"/>
              </p:cNvSpPr>
              <p:nvPr/>
            </p:nvSpPr>
            <p:spPr bwMode="auto">
              <a:xfrm>
                <a:off x="323528" y="1270000"/>
                <a:ext cx="4589737" cy="2159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TW" altLang="en-US">
                    <a:ea typeface="微软雅黑" pitchFamily="34" charset="-122"/>
                  </a:rPr>
                  <a:t>照片请贴这</a:t>
                </a:r>
                <a:endParaRPr lang="zh-CN" altLang="en-US">
                  <a:ea typeface="微软雅黑" pitchFamily="34" charset="-122"/>
                </a:endParaRPr>
              </a:p>
            </p:txBody>
          </p:sp>
          <p:sp>
            <p:nvSpPr>
              <p:cNvPr id="37899" name="Rectangle 8"/>
              <p:cNvSpPr>
                <a:spLocks noChangeArrowheads="1"/>
              </p:cNvSpPr>
              <p:nvPr/>
            </p:nvSpPr>
            <p:spPr bwMode="auto">
              <a:xfrm>
                <a:off x="5261004" y="1268760"/>
                <a:ext cx="3199429" cy="216024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kumimoji="1" lang="zh-TW" altLang="en-US" b="1">
                    <a:solidFill>
                      <a:srgbClr val="FF0000"/>
                    </a:solidFill>
                    <a:latin typeface="微软雅黑" pitchFamily="34" charset="-122"/>
                  </a:rPr>
                  <a:t>说明：</a:t>
                </a:r>
                <a:r>
                  <a:rPr kumimoji="1" lang="zh-CN" altLang="en-US" sz="1600" b="1">
                    <a:solidFill>
                      <a:srgbClr val="FF0000"/>
                    </a:solidFill>
                    <a:latin typeface="微软雅黑" pitchFamily="34" charset="-122"/>
                  </a:rPr>
                  <a:t>哪些内容让你感到健康，为什么？</a:t>
                </a:r>
                <a:endParaRPr kumimoji="1" lang="en-US" altLang="zh-TW" sz="16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r>
                  <a:rPr kumimoji="1" lang="zh-CN" altLang="en-US" b="1">
                    <a:latin typeface="微软雅黑" pitchFamily="34" charset="-122"/>
                  </a:rPr>
                  <a:t>运动，可以是人保持良好的状态，使人积极乐观向上，在不断的挑战中战胜自我并且可以培养合作互助的团队精神。</a:t>
                </a:r>
              </a:p>
            </p:txBody>
          </p:sp>
        </p:grpSp>
        <p:grpSp>
          <p:nvGrpSpPr>
            <p:cNvPr id="37895" name="组合 15"/>
            <p:cNvGrpSpPr>
              <a:grpSpLocks/>
            </p:cNvGrpSpPr>
            <p:nvPr/>
          </p:nvGrpSpPr>
          <p:grpSpPr bwMode="auto">
            <a:xfrm>
              <a:off x="311690" y="4003924"/>
              <a:ext cx="8136905" cy="2592288"/>
              <a:chOff x="323528" y="1268760"/>
              <a:chExt cx="8136905" cy="2160240"/>
            </a:xfrm>
          </p:grpSpPr>
          <p:sp>
            <p:nvSpPr>
              <p:cNvPr id="37896" name="Rectangle 14"/>
              <p:cNvSpPr>
                <a:spLocks noChangeArrowheads="1"/>
              </p:cNvSpPr>
              <p:nvPr/>
            </p:nvSpPr>
            <p:spPr bwMode="auto">
              <a:xfrm>
                <a:off x="323528" y="1270000"/>
                <a:ext cx="4589737" cy="2159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TW" altLang="en-US">
                    <a:ea typeface="微软雅黑" pitchFamily="34" charset="-122"/>
                  </a:rPr>
                  <a:t>照片请贴这</a:t>
                </a:r>
                <a:endParaRPr lang="zh-CN" altLang="en-US">
                  <a:ea typeface="微软雅黑" pitchFamily="34" charset="-122"/>
                </a:endParaRPr>
              </a:p>
            </p:txBody>
          </p:sp>
          <p:sp>
            <p:nvSpPr>
              <p:cNvPr id="37897" name="Rectangle 8"/>
              <p:cNvSpPr>
                <a:spLocks noChangeArrowheads="1"/>
              </p:cNvSpPr>
              <p:nvPr/>
            </p:nvSpPr>
            <p:spPr bwMode="auto">
              <a:xfrm>
                <a:off x="5261004" y="1268760"/>
                <a:ext cx="3199429" cy="216024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kumimoji="1" lang="zh-TW" altLang="en-US" b="1">
                    <a:solidFill>
                      <a:srgbClr val="FF0000"/>
                    </a:solidFill>
                    <a:latin typeface="微软雅黑" pitchFamily="34" charset="-122"/>
                  </a:rPr>
                  <a:t>说明：</a:t>
                </a:r>
                <a:r>
                  <a:rPr kumimoji="1" lang="zh-CN" altLang="en-US" sz="1600" b="1">
                    <a:solidFill>
                      <a:srgbClr val="FF0000"/>
                    </a:solidFill>
                    <a:latin typeface="微软雅黑" pitchFamily="34" charset="-122"/>
                  </a:rPr>
                  <a:t>哪些内容让你感到健康，为什么？</a:t>
                </a:r>
                <a:endParaRPr kumimoji="1" lang="en-US" altLang="zh-TW" sz="16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CN" b="1">
                  <a:latin typeface="微软雅黑" pitchFamily="34" charset="-122"/>
                </a:endParaRPr>
              </a:p>
              <a:p>
                <a:r>
                  <a:rPr kumimoji="1" lang="zh-CN" altLang="en-US" b="1">
                    <a:latin typeface="微软雅黑" pitchFamily="34" charset="-122"/>
                  </a:rPr>
                  <a:t>规律生活健康饮食，主动地客服不良生活习惯，是保持健康身心的必备要素。</a:t>
                </a:r>
              </a:p>
            </p:txBody>
          </p:sp>
        </p:grpSp>
      </p:grpSp>
      <p:pic>
        <p:nvPicPr>
          <p:cNvPr id="37892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050" y="1125538"/>
            <a:ext cx="1387475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14" descr="1930000089362313414594151288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50" y="3933825"/>
            <a:ext cx="2185988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</a:t>
            </a:r>
            <a:fld id="{E870A33E-6634-407F-95B5-ED087516B407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38914" name="Rectangle 11"/>
          <p:cNvSpPr>
            <a:spLocks noChangeArrowheads="1"/>
          </p:cNvSpPr>
          <p:nvPr/>
        </p:nvSpPr>
        <p:spPr bwMode="auto">
          <a:xfrm>
            <a:off x="107950" y="188913"/>
            <a:ext cx="73437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24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协助你变健康或维持健康</a:t>
            </a:r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的东西</a:t>
            </a:r>
            <a:r>
              <a:rPr kumimoji="1" lang="en-US" altLang="zh-CN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环境</a:t>
            </a:r>
            <a:r>
              <a:rPr kumimoji="1" lang="en-US" altLang="zh-CN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人照片</a:t>
            </a:r>
          </a:p>
        </p:txBody>
      </p:sp>
      <p:grpSp>
        <p:nvGrpSpPr>
          <p:cNvPr id="38915" name="组合 3"/>
          <p:cNvGrpSpPr>
            <a:grpSpLocks/>
          </p:cNvGrpSpPr>
          <p:nvPr/>
        </p:nvGrpSpPr>
        <p:grpSpPr bwMode="auto">
          <a:xfrm>
            <a:off x="311150" y="1125538"/>
            <a:ext cx="8437563" cy="5256212"/>
            <a:chOff x="311690" y="1268760"/>
            <a:chExt cx="8148743" cy="5327452"/>
          </a:xfrm>
        </p:grpSpPr>
        <p:grpSp>
          <p:nvGrpSpPr>
            <p:cNvPr id="38918" name="组合 2"/>
            <p:cNvGrpSpPr>
              <a:grpSpLocks/>
            </p:cNvGrpSpPr>
            <p:nvPr/>
          </p:nvGrpSpPr>
          <p:grpSpPr bwMode="auto">
            <a:xfrm>
              <a:off x="323528" y="1268760"/>
              <a:ext cx="8136905" cy="2592288"/>
              <a:chOff x="323528" y="1268760"/>
              <a:chExt cx="8136905" cy="2160240"/>
            </a:xfrm>
          </p:grpSpPr>
          <p:sp>
            <p:nvSpPr>
              <p:cNvPr id="38922" name="Rectangle 14"/>
              <p:cNvSpPr>
                <a:spLocks noChangeArrowheads="1"/>
              </p:cNvSpPr>
              <p:nvPr/>
            </p:nvSpPr>
            <p:spPr bwMode="auto">
              <a:xfrm>
                <a:off x="323528" y="1270000"/>
                <a:ext cx="4589737" cy="2159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TW" altLang="en-US">
                    <a:ea typeface="微软雅黑" pitchFamily="34" charset="-122"/>
                  </a:rPr>
                  <a:t>照片请贴这</a:t>
                </a:r>
                <a:endParaRPr lang="zh-CN" altLang="en-US">
                  <a:ea typeface="微软雅黑" pitchFamily="34" charset="-122"/>
                </a:endParaRPr>
              </a:p>
            </p:txBody>
          </p:sp>
          <p:sp>
            <p:nvSpPr>
              <p:cNvPr id="38923" name="Rectangle 8"/>
              <p:cNvSpPr>
                <a:spLocks noChangeArrowheads="1"/>
              </p:cNvSpPr>
              <p:nvPr/>
            </p:nvSpPr>
            <p:spPr bwMode="auto">
              <a:xfrm>
                <a:off x="5261004" y="1268760"/>
                <a:ext cx="3199429" cy="216024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kumimoji="1" lang="zh-TW" altLang="en-US" b="1">
                    <a:solidFill>
                      <a:srgbClr val="FF0000"/>
                    </a:solidFill>
                    <a:latin typeface="微软雅黑" pitchFamily="34" charset="-122"/>
                  </a:rPr>
                  <a:t>说明：</a:t>
                </a:r>
                <a:r>
                  <a:rPr kumimoji="1" lang="zh-CN" altLang="en-US" sz="1600" b="1">
                    <a:solidFill>
                      <a:srgbClr val="FF0000"/>
                    </a:solidFill>
                    <a:latin typeface="微软雅黑" pitchFamily="34" charset="-122"/>
                  </a:rPr>
                  <a:t>哪些内容让你感到健康，为什么？</a:t>
                </a:r>
                <a:endParaRPr kumimoji="1" lang="en-US" altLang="zh-TW" sz="16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r>
                  <a:rPr kumimoji="1" lang="zh-CN" altLang="en-US" b="1">
                    <a:latin typeface="微软雅黑" pitchFamily="34" charset="-122"/>
                  </a:rPr>
                  <a:t>空气净化器，很多时候我们不能改变大环境，我们只能利用现代科技营造自己的小环境。</a:t>
                </a:r>
              </a:p>
            </p:txBody>
          </p:sp>
        </p:grpSp>
        <p:grpSp>
          <p:nvGrpSpPr>
            <p:cNvPr id="38919" name="组合 15"/>
            <p:cNvGrpSpPr>
              <a:grpSpLocks/>
            </p:cNvGrpSpPr>
            <p:nvPr/>
          </p:nvGrpSpPr>
          <p:grpSpPr bwMode="auto">
            <a:xfrm>
              <a:off x="311690" y="4003924"/>
              <a:ext cx="8136905" cy="2592288"/>
              <a:chOff x="323528" y="1268760"/>
              <a:chExt cx="8136905" cy="2160240"/>
            </a:xfrm>
          </p:grpSpPr>
          <p:sp>
            <p:nvSpPr>
              <p:cNvPr id="38920" name="Rectangle 14"/>
              <p:cNvSpPr>
                <a:spLocks noChangeArrowheads="1"/>
              </p:cNvSpPr>
              <p:nvPr/>
            </p:nvSpPr>
            <p:spPr bwMode="auto">
              <a:xfrm>
                <a:off x="323528" y="1270000"/>
                <a:ext cx="4589737" cy="2159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TW" altLang="en-US">
                    <a:ea typeface="微软雅黑" pitchFamily="34" charset="-122"/>
                  </a:rPr>
                  <a:t>照片请贴这</a:t>
                </a:r>
                <a:endParaRPr lang="zh-CN" altLang="en-US">
                  <a:ea typeface="微软雅黑" pitchFamily="34" charset="-122"/>
                </a:endParaRPr>
              </a:p>
            </p:txBody>
          </p:sp>
          <p:sp>
            <p:nvSpPr>
              <p:cNvPr id="38921" name="Rectangle 8"/>
              <p:cNvSpPr>
                <a:spLocks noChangeArrowheads="1"/>
              </p:cNvSpPr>
              <p:nvPr/>
            </p:nvSpPr>
            <p:spPr bwMode="auto">
              <a:xfrm>
                <a:off x="5261004" y="1268760"/>
                <a:ext cx="3199429" cy="216024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kumimoji="1" lang="zh-TW" altLang="en-US" b="1">
                    <a:solidFill>
                      <a:srgbClr val="FF0000"/>
                    </a:solidFill>
                    <a:latin typeface="微软雅黑" pitchFamily="34" charset="-122"/>
                  </a:rPr>
                  <a:t>说明：</a:t>
                </a:r>
                <a:r>
                  <a:rPr kumimoji="1" lang="zh-CN" altLang="en-US" sz="1600" b="1">
                    <a:solidFill>
                      <a:srgbClr val="FF0000"/>
                    </a:solidFill>
                    <a:latin typeface="微软雅黑" pitchFamily="34" charset="-122"/>
                  </a:rPr>
                  <a:t>哪些内容让你感到健康，为什么？</a:t>
                </a:r>
                <a:endParaRPr kumimoji="1" lang="en-US" altLang="zh-TW" sz="16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r>
                  <a:rPr kumimoji="1" lang="zh-CN" altLang="en-US" b="1">
                    <a:latin typeface="微软雅黑" pitchFamily="34" charset="-122"/>
                  </a:rPr>
                  <a:t>定期体验，做好体验了解自身，最好的大夫就是你自己。</a:t>
                </a:r>
              </a:p>
            </p:txBody>
          </p:sp>
        </p:grpSp>
      </p:grpSp>
      <p:pic>
        <p:nvPicPr>
          <p:cNvPr id="38916" name="Picture 11" descr="空气净化器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5150" y="1125538"/>
            <a:ext cx="1903413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13" descr="22472333-1_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8175" y="3789363"/>
            <a:ext cx="1903413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</a:t>
            </a:r>
            <a:fld id="{2FA5EF6B-A3BA-4780-95DC-7A94C929340E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39938" name="Rectangle 11"/>
          <p:cNvSpPr>
            <a:spLocks noChangeArrowheads="1"/>
          </p:cNvSpPr>
          <p:nvPr/>
        </p:nvSpPr>
        <p:spPr bwMode="auto">
          <a:xfrm>
            <a:off x="107950" y="188913"/>
            <a:ext cx="73437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24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协助你变健康或维持健康</a:t>
            </a:r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的东西</a:t>
            </a:r>
            <a:r>
              <a:rPr kumimoji="1" lang="en-US" altLang="zh-CN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环境</a:t>
            </a:r>
            <a:r>
              <a:rPr kumimoji="1" lang="en-US" altLang="zh-CN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人照片</a:t>
            </a:r>
          </a:p>
        </p:txBody>
      </p:sp>
      <p:grpSp>
        <p:nvGrpSpPr>
          <p:cNvPr id="39939" name="组合 3"/>
          <p:cNvGrpSpPr>
            <a:grpSpLocks/>
          </p:cNvGrpSpPr>
          <p:nvPr/>
        </p:nvGrpSpPr>
        <p:grpSpPr bwMode="auto">
          <a:xfrm>
            <a:off x="311150" y="1125538"/>
            <a:ext cx="8437563" cy="5256212"/>
            <a:chOff x="311690" y="1268760"/>
            <a:chExt cx="8148743" cy="5327452"/>
          </a:xfrm>
        </p:grpSpPr>
        <p:grpSp>
          <p:nvGrpSpPr>
            <p:cNvPr id="39940" name="组合 2"/>
            <p:cNvGrpSpPr>
              <a:grpSpLocks/>
            </p:cNvGrpSpPr>
            <p:nvPr/>
          </p:nvGrpSpPr>
          <p:grpSpPr bwMode="auto">
            <a:xfrm>
              <a:off x="323528" y="1268760"/>
              <a:ext cx="8136905" cy="2592288"/>
              <a:chOff x="323528" y="1268760"/>
              <a:chExt cx="8136905" cy="2160240"/>
            </a:xfrm>
          </p:grpSpPr>
          <p:sp>
            <p:nvSpPr>
              <p:cNvPr id="39944" name="Rectangle 14"/>
              <p:cNvSpPr>
                <a:spLocks noChangeArrowheads="1"/>
              </p:cNvSpPr>
              <p:nvPr/>
            </p:nvSpPr>
            <p:spPr bwMode="auto">
              <a:xfrm>
                <a:off x="323528" y="1270000"/>
                <a:ext cx="4589737" cy="2159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TW" altLang="en-US">
                    <a:ea typeface="微软雅黑" pitchFamily="34" charset="-122"/>
                  </a:rPr>
                  <a:t>照片请贴这</a:t>
                </a:r>
                <a:endParaRPr lang="zh-CN" altLang="en-US">
                  <a:ea typeface="微软雅黑" pitchFamily="34" charset="-122"/>
                </a:endParaRPr>
              </a:p>
            </p:txBody>
          </p:sp>
          <p:sp>
            <p:nvSpPr>
              <p:cNvPr id="39945" name="Rectangle 8"/>
              <p:cNvSpPr>
                <a:spLocks noChangeArrowheads="1"/>
              </p:cNvSpPr>
              <p:nvPr/>
            </p:nvSpPr>
            <p:spPr bwMode="auto">
              <a:xfrm>
                <a:off x="5261004" y="1268760"/>
                <a:ext cx="3199429" cy="216024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kumimoji="1" lang="zh-TW" altLang="en-US" b="1">
                    <a:solidFill>
                      <a:srgbClr val="FF0000"/>
                    </a:solidFill>
                    <a:latin typeface="微软雅黑" pitchFamily="34" charset="-122"/>
                  </a:rPr>
                  <a:t>说明：</a:t>
                </a:r>
                <a:r>
                  <a:rPr kumimoji="1" lang="zh-CN" altLang="en-US" sz="1600" b="1">
                    <a:solidFill>
                      <a:srgbClr val="FF0000"/>
                    </a:solidFill>
                    <a:latin typeface="微软雅黑" pitchFamily="34" charset="-122"/>
                  </a:rPr>
                  <a:t>哪些内容让你感到健康，为什么？</a:t>
                </a:r>
                <a:endParaRPr kumimoji="1" lang="en-US" altLang="zh-TW" sz="16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zh-CN" altLang="en-US" b="1">
                  <a:latin typeface="微软雅黑" pitchFamily="34" charset="-122"/>
                </a:endParaRPr>
              </a:p>
            </p:txBody>
          </p:sp>
        </p:grpSp>
        <p:grpSp>
          <p:nvGrpSpPr>
            <p:cNvPr id="39941" name="组合 15"/>
            <p:cNvGrpSpPr>
              <a:grpSpLocks/>
            </p:cNvGrpSpPr>
            <p:nvPr/>
          </p:nvGrpSpPr>
          <p:grpSpPr bwMode="auto">
            <a:xfrm>
              <a:off x="311690" y="4003924"/>
              <a:ext cx="8136905" cy="2592288"/>
              <a:chOff x="323528" y="1268760"/>
              <a:chExt cx="8136905" cy="2160240"/>
            </a:xfrm>
          </p:grpSpPr>
          <p:sp>
            <p:nvSpPr>
              <p:cNvPr id="39942" name="Rectangle 14"/>
              <p:cNvSpPr>
                <a:spLocks noChangeArrowheads="1"/>
              </p:cNvSpPr>
              <p:nvPr/>
            </p:nvSpPr>
            <p:spPr bwMode="auto">
              <a:xfrm>
                <a:off x="323528" y="1270000"/>
                <a:ext cx="4589737" cy="2159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TW" altLang="en-US">
                    <a:ea typeface="微软雅黑" pitchFamily="34" charset="-122"/>
                  </a:rPr>
                  <a:t>照片请贴这</a:t>
                </a:r>
                <a:endParaRPr lang="zh-CN" altLang="en-US">
                  <a:ea typeface="微软雅黑" pitchFamily="34" charset="-122"/>
                </a:endParaRPr>
              </a:p>
            </p:txBody>
          </p:sp>
          <p:sp>
            <p:nvSpPr>
              <p:cNvPr id="39943" name="Rectangle 8"/>
              <p:cNvSpPr>
                <a:spLocks noChangeArrowheads="1"/>
              </p:cNvSpPr>
              <p:nvPr/>
            </p:nvSpPr>
            <p:spPr bwMode="auto">
              <a:xfrm>
                <a:off x="5261004" y="1268760"/>
                <a:ext cx="3199429" cy="216024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kumimoji="1" lang="zh-TW" altLang="en-US" b="1">
                    <a:solidFill>
                      <a:srgbClr val="FF0000"/>
                    </a:solidFill>
                    <a:latin typeface="微软雅黑" pitchFamily="34" charset="-122"/>
                  </a:rPr>
                  <a:t>说明：</a:t>
                </a:r>
                <a:r>
                  <a:rPr kumimoji="1" lang="zh-CN" altLang="en-US" sz="1600" b="1">
                    <a:solidFill>
                      <a:srgbClr val="FF0000"/>
                    </a:solidFill>
                    <a:latin typeface="微软雅黑" pitchFamily="34" charset="-122"/>
                  </a:rPr>
                  <a:t>哪些内容让你感到健康，为什么？</a:t>
                </a:r>
                <a:endParaRPr kumimoji="1" lang="en-US" altLang="zh-TW" sz="16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CN" b="1">
                  <a:latin typeface="微软雅黑" pitchFamily="34" charset="-122"/>
                </a:endParaRPr>
              </a:p>
              <a:p>
                <a:endParaRPr kumimoji="1" lang="zh-CN" altLang="en-US" b="1">
                  <a:latin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</a:t>
            </a:r>
            <a:fld id="{569D8BDC-14BB-4872-BC33-EDFAFF644E6A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971550" y="2708275"/>
            <a:ext cx="72009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 algn="ctr">
              <a:lnSpc>
                <a:spcPct val="90000"/>
              </a:lnSpc>
              <a:spcBef>
                <a:spcPct val="40000"/>
              </a:spcBef>
            </a:pPr>
            <a:r>
              <a:rPr kumimoji="1" lang="zh-CN" altLang="en-US" sz="2800" b="1">
                <a:latin typeface="微软雅黑" pitchFamily="34" charset="-122"/>
                <a:ea typeface="微软雅黑" pitchFamily="34" charset="-122"/>
              </a:rPr>
              <a:t>四、健康困扰情境照片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 smtClean="0">
                <a:latin typeface="微软雅黑" pitchFamily="34" charset="-122"/>
                <a:ea typeface="微软雅黑" pitchFamily="34" charset="-122"/>
                <a:cs typeface="Arial" charset="0"/>
              </a:rPr>
              <a:t>P</a:t>
            </a:r>
            <a:fld id="{26A2E180-F63B-40E6-8DDB-302496276D91}" type="slidenum">
              <a:rPr lang="en-US" altLang="zh-CN" smtClean="0">
                <a:latin typeface="微软雅黑" pitchFamily="34" charset="-122"/>
                <a:ea typeface="微软雅黑" pitchFamily="34" charset="-122"/>
                <a:cs typeface="Arial" charset="0"/>
              </a:rPr>
              <a:pPr/>
              <a:t>15</a:t>
            </a:fld>
            <a:endParaRPr lang="en-US" altLang="zh-CN" smtClean="0"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41986" name="Rectangle 11"/>
          <p:cNvSpPr>
            <a:spLocks noChangeArrowheads="1"/>
          </p:cNvSpPr>
          <p:nvPr/>
        </p:nvSpPr>
        <p:spPr bwMode="auto">
          <a:xfrm>
            <a:off x="107950" y="188913"/>
            <a:ext cx="73437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记录要求</a:t>
            </a:r>
          </a:p>
        </p:txBody>
      </p:sp>
      <p:sp>
        <p:nvSpPr>
          <p:cNvPr id="41987" name="標題 1"/>
          <p:cNvSpPr txBox="1">
            <a:spLocks/>
          </p:cNvSpPr>
          <p:nvPr/>
        </p:nvSpPr>
        <p:spPr bwMode="auto">
          <a:xfrm>
            <a:off x="371475" y="1700213"/>
            <a:ext cx="8424863" cy="375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AutoNum type="arabicPeriod"/>
            </a:pPr>
            <a:r>
              <a:rPr kumimoji="1" lang="zh-CN" altLang="en-US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请记录让您觉得</a:t>
            </a:r>
            <a:r>
              <a:rPr kumimoji="1" lang="zh-CN" altLang="en-US" sz="22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会危害自己健康的东西／环境／人的照片</a:t>
            </a:r>
            <a:r>
              <a:rPr kumimoji="1" lang="zh-CN" altLang="en-US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，并简短说明</a:t>
            </a:r>
            <a:r>
              <a:rPr kumimoji="1" lang="zh-CN" altLang="en-US" sz="22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为什么会让您感到会危害到自己的健康；</a:t>
            </a:r>
            <a:endParaRPr kumimoji="1" lang="en-US" altLang="zh-CN" sz="2200" b="1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200000"/>
              </a:lnSpc>
              <a:buFont typeface="Arial" charset="0"/>
              <a:buAutoNum type="arabicPeriod"/>
            </a:pPr>
            <a:r>
              <a:rPr kumimoji="1" lang="zh-CN" altLang="en-US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也可以是在</a:t>
            </a:r>
            <a:r>
              <a:rPr kumimoji="1" lang="zh-CN" altLang="en-US" sz="22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维持健康过程中不顺畅的时刻</a:t>
            </a:r>
            <a:r>
              <a:rPr kumimoji="1" lang="zh-CN" altLang="en-US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kumimoji="1" lang="zh-CN" altLang="en-US" sz="22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让自己困扰的东西／环境／人的照片</a:t>
            </a:r>
            <a:r>
              <a:rPr kumimoji="1" lang="zh-CN" altLang="en-US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，并简短说明</a:t>
            </a:r>
            <a:r>
              <a:rPr kumimoji="1" lang="zh-CN" altLang="en-US" sz="22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为什么让您感到不顺畅</a:t>
            </a:r>
            <a:r>
              <a:rPr kumimoji="1" lang="zh-CN" altLang="en-US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kumimoji="1" lang="en-US" altLang="zh-CN" sz="22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200000"/>
              </a:lnSpc>
              <a:buFont typeface="Arial" charset="0"/>
              <a:buAutoNum type="arabicPeriod"/>
            </a:pPr>
            <a:r>
              <a:rPr kumimoji="1" lang="zh-CN" altLang="en-US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照片贴于方框中，照片一共不少于</a:t>
            </a:r>
            <a:r>
              <a:rPr kumimoji="1" lang="en-US" altLang="zh-CN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kumimoji="1" lang="zh-CN" altLang="en-US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张。</a:t>
            </a:r>
          </a:p>
          <a:p>
            <a:pPr marL="742950" lvl="1" indent="-285750"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</a:t>
            </a:r>
            <a:fld id="{4D7B188F-9C89-4EE9-9853-DD5F75F0C1C5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43010" name="Rectangle 11"/>
          <p:cNvSpPr>
            <a:spLocks noChangeArrowheads="1"/>
          </p:cNvSpPr>
          <p:nvPr/>
        </p:nvSpPr>
        <p:spPr bwMode="auto">
          <a:xfrm>
            <a:off x="107950" y="188913"/>
            <a:ext cx="73437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您认为会</a:t>
            </a:r>
            <a:r>
              <a:rPr kumimoji="1" lang="zh-CN" altLang="en-US" sz="24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危害自己健康的东西／环境／人</a:t>
            </a:r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的照片</a:t>
            </a:r>
          </a:p>
        </p:txBody>
      </p:sp>
      <p:grpSp>
        <p:nvGrpSpPr>
          <p:cNvPr id="43011" name="组合 3"/>
          <p:cNvGrpSpPr>
            <a:grpSpLocks/>
          </p:cNvGrpSpPr>
          <p:nvPr/>
        </p:nvGrpSpPr>
        <p:grpSpPr bwMode="auto">
          <a:xfrm>
            <a:off x="311150" y="1125538"/>
            <a:ext cx="8437563" cy="5256212"/>
            <a:chOff x="311690" y="1268760"/>
            <a:chExt cx="8148743" cy="5327452"/>
          </a:xfrm>
        </p:grpSpPr>
        <p:grpSp>
          <p:nvGrpSpPr>
            <p:cNvPr id="43014" name="组合 2"/>
            <p:cNvGrpSpPr>
              <a:grpSpLocks/>
            </p:cNvGrpSpPr>
            <p:nvPr/>
          </p:nvGrpSpPr>
          <p:grpSpPr bwMode="auto">
            <a:xfrm>
              <a:off x="323528" y="1268760"/>
              <a:ext cx="8136905" cy="2592288"/>
              <a:chOff x="323528" y="1268760"/>
              <a:chExt cx="8136905" cy="2160240"/>
            </a:xfrm>
          </p:grpSpPr>
          <p:sp>
            <p:nvSpPr>
              <p:cNvPr id="43018" name="Rectangle 14"/>
              <p:cNvSpPr>
                <a:spLocks noChangeArrowheads="1"/>
              </p:cNvSpPr>
              <p:nvPr/>
            </p:nvSpPr>
            <p:spPr bwMode="auto">
              <a:xfrm>
                <a:off x="323528" y="1270000"/>
                <a:ext cx="4589737" cy="2159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TW" altLang="en-US">
                    <a:ea typeface="微软雅黑" pitchFamily="34" charset="-122"/>
                  </a:rPr>
                  <a:t>照片请贴这</a:t>
                </a:r>
                <a:endParaRPr lang="zh-CN" altLang="en-US">
                  <a:ea typeface="微软雅黑" pitchFamily="34" charset="-122"/>
                </a:endParaRPr>
              </a:p>
            </p:txBody>
          </p:sp>
          <p:sp>
            <p:nvSpPr>
              <p:cNvPr id="43019" name="Rectangle 8"/>
              <p:cNvSpPr>
                <a:spLocks noChangeArrowheads="1"/>
              </p:cNvSpPr>
              <p:nvPr/>
            </p:nvSpPr>
            <p:spPr bwMode="auto">
              <a:xfrm>
                <a:off x="5261004" y="1268760"/>
                <a:ext cx="3199429" cy="216024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kumimoji="1" lang="zh-TW" altLang="en-US" b="1">
                    <a:solidFill>
                      <a:srgbClr val="FF0000"/>
                    </a:solidFill>
                    <a:latin typeface="微软雅黑" pitchFamily="34" charset="-122"/>
                  </a:rPr>
                  <a:t>说明：</a:t>
                </a:r>
                <a:r>
                  <a:rPr kumimoji="1" lang="zh-CN" altLang="en-US" sz="1400" b="1">
                    <a:solidFill>
                      <a:srgbClr val="FF0000"/>
                    </a:solidFill>
                    <a:latin typeface="微软雅黑" pitchFamily="34" charset="-122"/>
                  </a:rPr>
                  <a:t>哪些内容让您感觉到会危害到自己健康，为什么？</a:t>
                </a:r>
                <a:endParaRPr kumimoji="1" lang="en-US" altLang="zh-CN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CN" sz="1400" b="1">
                  <a:latin typeface="微软雅黑" pitchFamily="34" charset="-122"/>
                </a:endParaRPr>
              </a:p>
              <a:p>
                <a:r>
                  <a:rPr kumimoji="1" lang="zh-CN" altLang="en-US" sz="1600">
                    <a:latin typeface="黑体" pitchFamily="49" charset="-122"/>
                    <a:ea typeface="黑体" pitchFamily="49" charset="-122"/>
                  </a:rPr>
                  <a:t>空气，也许最廉价的才是我们最需要的，如果没有食物我们也许可以坚持</a:t>
                </a:r>
                <a:r>
                  <a:rPr kumimoji="1" lang="en-US" altLang="zh-CN" sz="1600">
                    <a:latin typeface="黑体" pitchFamily="49" charset="-122"/>
                    <a:ea typeface="黑体" pitchFamily="49" charset="-122"/>
                  </a:rPr>
                  <a:t>7</a:t>
                </a:r>
                <a:r>
                  <a:rPr kumimoji="1" lang="zh-CN" altLang="en-US" sz="1600">
                    <a:latin typeface="黑体" pitchFamily="49" charset="-122"/>
                    <a:ea typeface="黑体" pitchFamily="49" charset="-122"/>
                  </a:rPr>
                  <a:t>天，如果没有水我们可以坚持</a:t>
                </a:r>
                <a:r>
                  <a:rPr kumimoji="1" lang="en-US" altLang="zh-CN" sz="1600">
                    <a:latin typeface="黑体" pitchFamily="49" charset="-122"/>
                    <a:ea typeface="黑体" pitchFamily="49" charset="-122"/>
                  </a:rPr>
                  <a:t>3</a:t>
                </a:r>
                <a:r>
                  <a:rPr kumimoji="1" lang="zh-CN" altLang="en-US" sz="1600">
                    <a:latin typeface="黑体" pitchFamily="49" charset="-122"/>
                    <a:ea typeface="黑体" pitchFamily="49" charset="-122"/>
                  </a:rPr>
                  <a:t>天，如果没有空气我们只能坚持</a:t>
                </a:r>
                <a:r>
                  <a:rPr kumimoji="1" lang="en-US" altLang="zh-CN" sz="1600">
                    <a:latin typeface="黑体" pitchFamily="49" charset="-122"/>
                    <a:ea typeface="黑体" pitchFamily="49" charset="-122"/>
                  </a:rPr>
                  <a:t>3</a:t>
                </a:r>
                <a:r>
                  <a:rPr kumimoji="1" lang="zh-CN" altLang="en-US" sz="1600">
                    <a:latin typeface="黑体" pitchFamily="49" charset="-122"/>
                    <a:ea typeface="黑体" pitchFamily="49" charset="-122"/>
                  </a:rPr>
                  <a:t>分钟</a:t>
                </a:r>
                <a:r>
                  <a:rPr kumimoji="1" lang="zh-CN" altLang="en-US" sz="1400">
                    <a:latin typeface="微软雅黑" pitchFamily="34" charset="-122"/>
                  </a:rPr>
                  <a:t>。</a:t>
                </a:r>
              </a:p>
              <a:p>
                <a:endParaRPr kumimoji="1" lang="en-US" altLang="zh-CN" sz="1400" b="1">
                  <a:latin typeface="微软雅黑" pitchFamily="34" charset="-122"/>
                </a:endParaRPr>
              </a:p>
              <a:p>
                <a:endParaRPr kumimoji="1" lang="en-US" altLang="zh-TW" sz="1400" b="1">
                  <a:latin typeface="微软雅黑" pitchFamily="34" charset="-122"/>
                </a:endParaRPr>
              </a:p>
              <a:p>
                <a:endParaRPr kumimoji="1" lang="en-US" altLang="zh-TW" sz="1400" b="1">
                  <a:latin typeface="微软雅黑" pitchFamily="34" charset="-122"/>
                </a:endParaRPr>
              </a:p>
              <a:p>
                <a:endParaRPr kumimoji="1" lang="en-US" altLang="zh-TW" sz="1400" b="1">
                  <a:latin typeface="微软雅黑" pitchFamily="34" charset="-122"/>
                </a:endParaRPr>
              </a:p>
              <a:p>
                <a:endParaRPr kumimoji="1" lang="en-US" altLang="zh-TW" sz="1400" b="1">
                  <a:latin typeface="微软雅黑" pitchFamily="34" charset="-122"/>
                </a:endParaRPr>
              </a:p>
              <a:p>
                <a:endParaRPr kumimoji="1" lang="zh-CN" altLang="en-US" b="1">
                  <a:latin typeface="微软雅黑" pitchFamily="34" charset="-122"/>
                </a:endParaRPr>
              </a:p>
            </p:txBody>
          </p:sp>
        </p:grpSp>
        <p:grpSp>
          <p:nvGrpSpPr>
            <p:cNvPr id="43015" name="组合 15"/>
            <p:cNvGrpSpPr>
              <a:grpSpLocks/>
            </p:cNvGrpSpPr>
            <p:nvPr/>
          </p:nvGrpSpPr>
          <p:grpSpPr bwMode="auto">
            <a:xfrm>
              <a:off x="311690" y="4003924"/>
              <a:ext cx="8136905" cy="2592288"/>
              <a:chOff x="323528" y="1268760"/>
              <a:chExt cx="8136905" cy="2160240"/>
            </a:xfrm>
          </p:grpSpPr>
          <p:sp>
            <p:nvSpPr>
              <p:cNvPr id="43016" name="Rectangle 14"/>
              <p:cNvSpPr>
                <a:spLocks noChangeArrowheads="1"/>
              </p:cNvSpPr>
              <p:nvPr/>
            </p:nvSpPr>
            <p:spPr bwMode="auto">
              <a:xfrm>
                <a:off x="323528" y="1270000"/>
                <a:ext cx="4589737" cy="2159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TW" altLang="en-US">
                    <a:ea typeface="微软雅黑" pitchFamily="34" charset="-122"/>
                  </a:rPr>
                  <a:t>照片请贴这</a:t>
                </a:r>
                <a:endParaRPr lang="zh-CN" altLang="en-US">
                  <a:ea typeface="微软雅黑" pitchFamily="34" charset="-122"/>
                </a:endParaRPr>
              </a:p>
            </p:txBody>
          </p:sp>
          <p:sp>
            <p:nvSpPr>
              <p:cNvPr id="43017" name="Rectangle 8"/>
              <p:cNvSpPr>
                <a:spLocks noChangeArrowheads="1"/>
              </p:cNvSpPr>
              <p:nvPr/>
            </p:nvSpPr>
            <p:spPr bwMode="auto">
              <a:xfrm>
                <a:off x="5261004" y="1268760"/>
                <a:ext cx="3199429" cy="216024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kumimoji="1" lang="zh-TW" altLang="en-US" b="1">
                    <a:solidFill>
                      <a:srgbClr val="FF0000"/>
                    </a:solidFill>
                    <a:latin typeface="微软雅黑" pitchFamily="34" charset="-122"/>
                  </a:rPr>
                  <a:t>说明：</a:t>
                </a:r>
                <a:r>
                  <a:rPr kumimoji="1" lang="zh-CN" altLang="en-US" sz="1400" b="1">
                    <a:solidFill>
                      <a:srgbClr val="FF0000"/>
                    </a:solidFill>
                    <a:latin typeface="微软雅黑" pitchFamily="34" charset="-122"/>
                  </a:rPr>
                  <a:t>哪些内容让您感觉到会危害到自己健康，为什么？</a:t>
                </a:r>
                <a:endParaRPr kumimoji="1" lang="en-US" altLang="zh-CN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TW" b="1">
                  <a:latin typeface="微软雅黑" pitchFamily="34" charset="-122"/>
                </a:endParaRPr>
              </a:p>
              <a:p>
                <a:r>
                  <a:rPr kumimoji="1" lang="zh-CN" altLang="en-US" b="1">
                    <a:latin typeface="微软雅黑" pitchFamily="34" charset="-122"/>
                  </a:rPr>
                  <a:t>水，人体</a:t>
                </a:r>
                <a:r>
                  <a:rPr kumimoji="1" lang="en-US" altLang="zh-CN" b="1">
                    <a:latin typeface="微软雅黑" pitchFamily="34" charset="-122"/>
                  </a:rPr>
                  <a:t>70%</a:t>
                </a:r>
                <a:r>
                  <a:rPr kumimoji="1" lang="zh-CN" altLang="en-US" b="1">
                    <a:latin typeface="微软雅黑" pitchFamily="34" charset="-122"/>
                  </a:rPr>
                  <a:t>都是由水组成（不是脏水）。</a:t>
                </a:r>
              </a:p>
            </p:txBody>
          </p:sp>
        </p:grpSp>
      </p:grpSp>
      <p:pic>
        <p:nvPicPr>
          <p:cNvPr id="43012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6013" y="1412875"/>
            <a:ext cx="3211512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13" descr="xin_592010407170442113826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4149725"/>
            <a:ext cx="3162300" cy="216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</a:t>
            </a:r>
            <a:fld id="{B9AC559D-B5F9-4320-94E7-33CFE1CB551A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44034" name="Rectangle 11"/>
          <p:cNvSpPr>
            <a:spLocks noChangeArrowheads="1"/>
          </p:cNvSpPr>
          <p:nvPr/>
        </p:nvSpPr>
        <p:spPr bwMode="auto">
          <a:xfrm>
            <a:off x="107950" y="188913"/>
            <a:ext cx="73437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您认为会</a:t>
            </a:r>
            <a:r>
              <a:rPr kumimoji="1" lang="zh-CN" altLang="en-US" sz="24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危害自己健康的东西／环境／人</a:t>
            </a:r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的照片</a:t>
            </a:r>
          </a:p>
        </p:txBody>
      </p:sp>
      <p:grpSp>
        <p:nvGrpSpPr>
          <p:cNvPr id="44035" name="组合 3"/>
          <p:cNvGrpSpPr>
            <a:grpSpLocks/>
          </p:cNvGrpSpPr>
          <p:nvPr/>
        </p:nvGrpSpPr>
        <p:grpSpPr bwMode="auto">
          <a:xfrm>
            <a:off x="311150" y="1125538"/>
            <a:ext cx="8437563" cy="5256212"/>
            <a:chOff x="311690" y="1268760"/>
            <a:chExt cx="8148743" cy="5327452"/>
          </a:xfrm>
        </p:grpSpPr>
        <p:grpSp>
          <p:nvGrpSpPr>
            <p:cNvPr id="44038" name="组合 2"/>
            <p:cNvGrpSpPr>
              <a:grpSpLocks/>
            </p:cNvGrpSpPr>
            <p:nvPr/>
          </p:nvGrpSpPr>
          <p:grpSpPr bwMode="auto">
            <a:xfrm>
              <a:off x="323528" y="1268760"/>
              <a:ext cx="8136905" cy="2592288"/>
              <a:chOff x="323528" y="1268760"/>
              <a:chExt cx="8136905" cy="2160240"/>
            </a:xfrm>
          </p:grpSpPr>
          <p:sp>
            <p:nvSpPr>
              <p:cNvPr id="44042" name="Rectangle 14"/>
              <p:cNvSpPr>
                <a:spLocks noChangeArrowheads="1"/>
              </p:cNvSpPr>
              <p:nvPr/>
            </p:nvSpPr>
            <p:spPr bwMode="auto">
              <a:xfrm>
                <a:off x="323528" y="1270000"/>
                <a:ext cx="4589737" cy="2159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TW" altLang="en-US">
                    <a:ea typeface="微软雅黑" pitchFamily="34" charset="-122"/>
                  </a:rPr>
                  <a:t>照片请贴这</a:t>
                </a:r>
                <a:endParaRPr lang="zh-CN" altLang="en-US">
                  <a:ea typeface="微软雅黑" pitchFamily="34" charset="-122"/>
                </a:endParaRPr>
              </a:p>
            </p:txBody>
          </p:sp>
          <p:sp>
            <p:nvSpPr>
              <p:cNvPr id="44043" name="Rectangle 8"/>
              <p:cNvSpPr>
                <a:spLocks noChangeArrowheads="1"/>
              </p:cNvSpPr>
              <p:nvPr/>
            </p:nvSpPr>
            <p:spPr bwMode="auto">
              <a:xfrm>
                <a:off x="5261004" y="1268760"/>
                <a:ext cx="3199429" cy="216024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kumimoji="1" lang="zh-TW" altLang="en-US" b="1">
                    <a:solidFill>
                      <a:srgbClr val="FF0000"/>
                    </a:solidFill>
                    <a:latin typeface="微软雅黑" pitchFamily="34" charset="-122"/>
                  </a:rPr>
                  <a:t>说明：</a:t>
                </a:r>
                <a:r>
                  <a:rPr kumimoji="1" lang="zh-CN" altLang="en-US" sz="1400" b="1">
                    <a:solidFill>
                      <a:srgbClr val="FF0000"/>
                    </a:solidFill>
                    <a:latin typeface="微软雅黑" pitchFamily="34" charset="-122"/>
                  </a:rPr>
                  <a:t>哪些内容让您感觉到会危害到自己健康，为什么？</a:t>
                </a:r>
                <a:endParaRPr kumimoji="1" lang="en-US" altLang="zh-CN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CN" sz="1400" b="1">
                  <a:latin typeface="微软雅黑" pitchFamily="34" charset="-122"/>
                </a:endParaRPr>
              </a:p>
              <a:p>
                <a:r>
                  <a:rPr kumimoji="1" lang="zh-CN" altLang="en-US" sz="1400" b="1">
                    <a:latin typeface="微软雅黑" pitchFamily="34" charset="-122"/>
                    <a:ea typeface="黑体" pitchFamily="49" charset="-122"/>
                  </a:rPr>
                  <a:t>健康食物，能量的来源就像汽车行驶需要燃油，我们维持生活工作的能量来源。</a:t>
                </a:r>
              </a:p>
              <a:p>
                <a:endParaRPr kumimoji="1" lang="en-US" altLang="zh-CN" sz="1400" b="1">
                  <a:latin typeface="微软雅黑" pitchFamily="34" charset="-122"/>
                </a:endParaRPr>
              </a:p>
              <a:p>
                <a:endParaRPr kumimoji="1" lang="en-US" altLang="zh-TW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TW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TW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TW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zh-CN" altLang="en-US" b="1">
                  <a:solidFill>
                    <a:srgbClr val="FF0000"/>
                  </a:solidFill>
                  <a:latin typeface="微软雅黑" pitchFamily="34" charset="-122"/>
                </a:endParaRPr>
              </a:p>
            </p:txBody>
          </p:sp>
        </p:grpSp>
        <p:grpSp>
          <p:nvGrpSpPr>
            <p:cNvPr id="44039" name="组合 15"/>
            <p:cNvGrpSpPr>
              <a:grpSpLocks/>
            </p:cNvGrpSpPr>
            <p:nvPr/>
          </p:nvGrpSpPr>
          <p:grpSpPr bwMode="auto">
            <a:xfrm>
              <a:off x="311690" y="4003924"/>
              <a:ext cx="8136905" cy="2592288"/>
              <a:chOff x="323528" y="1268760"/>
              <a:chExt cx="8136905" cy="2160240"/>
            </a:xfrm>
          </p:grpSpPr>
          <p:sp>
            <p:nvSpPr>
              <p:cNvPr id="44040" name="Rectangle 14"/>
              <p:cNvSpPr>
                <a:spLocks noChangeArrowheads="1"/>
              </p:cNvSpPr>
              <p:nvPr/>
            </p:nvSpPr>
            <p:spPr bwMode="auto">
              <a:xfrm>
                <a:off x="323528" y="1270000"/>
                <a:ext cx="4589737" cy="2159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TW" altLang="en-US">
                    <a:ea typeface="微软雅黑" pitchFamily="34" charset="-122"/>
                  </a:rPr>
                  <a:t>照片请贴这</a:t>
                </a:r>
                <a:endParaRPr lang="zh-CN" altLang="en-US">
                  <a:ea typeface="微软雅黑" pitchFamily="34" charset="-122"/>
                </a:endParaRPr>
              </a:p>
            </p:txBody>
          </p:sp>
          <p:sp>
            <p:nvSpPr>
              <p:cNvPr id="44041" name="Rectangle 8"/>
              <p:cNvSpPr>
                <a:spLocks noChangeArrowheads="1"/>
              </p:cNvSpPr>
              <p:nvPr/>
            </p:nvSpPr>
            <p:spPr bwMode="auto">
              <a:xfrm>
                <a:off x="5261004" y="1268760"/>
                <a:ext cx="3199429" cy="216024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kumimoji="1" lang="zh-TW" altLang="en-US" b="1">
                    <a:solidFill>
                      <a:srgbClr val="FF0000"/>
                    </a:solidFill>
                    <a:latin typeface="微软雅黑" pitchFamily="34" charset="-122"/>
                  </a:rPr>
                  <a:t>说明：</a:t>
                </a:r>
                <a:r>
                  <a:rPr kumimoji="1" lang="zh-CN" altLang="en-US" sz="1400" b="1">
                    <a:solidFill>
                      <a:srgbClr val="FF0000"/>
                    </a:solidFill>
                    <a:latin typeface="微软雅黑" pitchFamily="34" charset="-122"/>
                  </a:rPr>
                  <a:t>哪些内容让您感觉到会危害到自己健康，为什么？</a:t>
                </a:r>
                <a:endParaRPr kumimoji="1" lang="en-US" altLang="zh-CN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r>
                  <a:rPr kumimoji="1" lang="zh-CN" altLang="en-US" b="1">
                    <a:latin typeface="微软雅黑" pitchFamily="34" charset="-122"/>
                  </a:rPr>
                  <a:t>自己，无规律的生活，不节制的饮食，垃圾食品，不运动是危害健康的大敌。</a:t>
                </a:r>
              </a:p>
              <a:p>
                <a:endParaRPr kumimoji="1" lang="zh-CN" altLang="en-US" b="1">
                  <a:solidFill>
                    <a:srgbClr val="FF0000"/>
                  </a:solidFill>
                  <a:latin typeface="微软雅黑" pitchFamily="34" charset="-122"/>
                </a:endParaRPr>
              </a:p>
            </p:txBody>
          </p:sp>
        </p:grpSp>
      </p:grpSp>
      <p:pic>
        <p:nvPicPr>
          <p:cNvPr id="44036" name="Picture 11" descr="5303423a3dfae9984d0000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5150" y="1412875"/>
            <a:ext cx="1714500" cy="228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15" descr="2532_130321160246_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7813" y="4292600"/>
            <a:ext cx="2441575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</a:t>
            </a:r>
            <a:fld id="{E2844A43-48B7-4290-B0DD-2850524E65E3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45058" name="Rectangle 11"/>
          <p:cNvSpPr>
            <a:spLocks noChangeArrowheads="1"/>
          </p:cNvSpPr>
          <p:nvPr/>
        </p:nvSpPr>
        <p:spPr bwMode="auto">
          <a:xfrm>
            <a:off x="107950" y="188913"/>
            <a:ext cx="73437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您在</a:t>
            </a:r>
            <a:r>
              <a:rPr kumimoji="1" lang="zh-CN" altLang="en-US" sz="24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维持健康过程中让自己困扰的东西／环境／人</a:t>
            </a:r>
          </a:p>
        </p:txBody>
      </p:sp>
      <p:grpSp>
        <p:nvGrpSpPr>
          <p:cNvPr id="45059" name="组合 12"/>
          <p:cNvGrpSpPr>
            <a:grpSpLocks/>
          </p:cNvGrpSpPr>
          <p:nvPr/>
        </p:nvGrpSpPr>
        <p:grpSpPr bwMode="auto">
          <a:xfrm>
            <a:off x="311150" y="1125538"/>
            <a:ext cx="8437563" cy="5256212"/>
            <a:chOff x="311690" y="1268760"/>
            <a:chExt cx="8148743" cy="5327452"/>
          </a:xfrm>
        </p:grpSpPr>
        <p:grpSp>
          <p:nvGrpSpPr>
            <p:cNvPr id="45060" name="组合 13"/>
            <p:cNvGrpSpPr>
              <a:grpSpLocks/>
            </p:cNvGrpSpPr>
            <p:nvPr/>
          </p:nvGrpSpPr>
          <p:grpSpPr bwMode="auto">
            <a:xfrm>
              <a:off x="323528" y="1268760"/>
              <a:ext cx="8136905" cy="2592288"/>
              <a:chOff x="323528" y="1268760"/>
              <a:chExt cx="8136905" cy="2160240"/>
            </a:xfrm>
          </p:grpSpPr>
          <p:sp>
            <p:nvSpPr>
              <p:cNvPr id="45064" name="Rectangle 14"/>
              <p:cNvSpPr>
                <a:spLocks noChangeArrowheads="1"/>
              </p:cNvSpPr>
              <p:nvPr/>
            </p:nvSpPr>
            <p:spPr bwMode="auto">
              <a:xfrm>
                <a:off x="323528" y="1270000"/>
                <a:ext cx="4589737" cy="2159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TW" altLang="en-US">
                    <a:ea typeface="微软雅黑" pitchFamily="34" charset="-122"/>
                  </a:rPr>
                  <a:t>照片请贴这</a:t>
                </a:r>
                <a:endParaRPr lang="zh-CN" altLang="en-US">
                  <a:ea typeface="微软雅黑" pitchFamily="34" charset="-122"/>
                </a:endParaRPr>
              </a:p>
            </p:txBody>
          </p:sp>
          <p:sp>
            <p:nvSpPr>
              <p:cNvPr id="45065" name="Rectangle 8"/>
              <p:cNvSpPr>
                <a:spLocks noChangeArrowheads="1"/>
              </p:cNvSpPr>
              <p:nvPr/>
            </p:nvSpPr>
            <p:spPr bwMode="auto">
              <a:xfrm>
                <a:off x="5261004" y="1268760"/>
                <a:ext cx="3199429" cy="216024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kumimoji="1" lang="zh-TW" altLang="en-US" b="1">
                    <a:solidFill>
                      <a:srgbClr val="FF0000"/>
                    </a:solidFill>
                    <a:latin typeface="微软雅黑" pitchFamily="34" charset="-122"/>
                  </a:rPr>
                  <a:t>说明：</a:t>
                </a:r>
                <a:r>
                  <a:rPr kumimoji="1" lang="zh-CN" altLang="en-US" sz="1400" b="1">
                    <a:solidFill>
                      <a:srgbClr val="FF0000"/>
                    </a:solidFill>
                    <a:latin typeface="微软雅黑" pitchFamily="34" charset="-122"/>
                  </a:rPr>
                  <a:t>哪些内容让您感觉到比较困扰，为什么？</a:t>
                </a:r>
                <a:endParaRPr kumimoji="1" lang="en-US" altLang="zh-CN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CN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CN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CN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TW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TW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TW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TW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zh-CN" altLang="en-US" b="1">
                  <a:solidFill>
                    <a:srgbClr val="FF0000"/>
                  </a:solidFill>
                  <a:latin typeface="微软雅黑" pitchFamily="34" charset="-122"/>
                </a:endParaRPr>
              </a:p>
            </p:txBody>
          </p:sp>
        </p:grpSp>
        <p:grpSp>
          <p:nvGrpSpPr>
            <p:cNvPr id="45061" name="组合 14"/>
            <p:cNvGrpSpPr>
              <a:grpSpLocks/>
            </p:cNvGrpSpPr>
            <p:nvPr/>
          </p:nvGrpSpPr>
          <p:grpSpPr bwMode="auto">
            <a:xfrm>
              <a:off x="311690" y="4003924"/>
              <a:ext cx="8136905" cy="2592288"/>
              <a:chOff x="323528" y="1268760"/>
              <a:chExt cx="8136905" cy="2160240"/>
            </a:xfrm>
          </p:grpSpPr>
          <p:sp>
            <p:nvSpPr>
              <p:cNvPr id="45062" name="Rectangle 14"/>
              <p:cNvSpPr>
                <a:spLocks noChangeArrowheads="1"/>
              </p:cNvSpPr>
              <p:nvPr/>
            </p:nvSpPr>
            <p:spPr bwMode="auto">
              <a:xfrm>
                <a:off x="323528" y="1270000"/>
                <a:ext cx="4589737" cy="2159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TW" altLang="en-US">
                    <a:ea typeface="微软雅黑" pitchFamily="34" charset="-122"/>
                  </a:rPr>
                  <a:t>照片请贴这</a:t>
                </a:r>
                <a:endParaRPr lang="zh-CN" altLang="en-US">
                  <a:ea typeface="微软雅黑" pitchFamily="34" charset="-122"/>
                </a:endParaRPr>
              </a:p>
            </p:txBody>
          </p:sp>
          <p:sp>
            <p:nvSpPr>
              <p:cNvPr id="45063" name="Rectangle 8"/>
              <p:cNvSpPr>
                <a:spLocks noChangeArrowheads="1"/>
              </p:cNvSpPr>
              <p:nvPr/>
            </p:nvSpPr>
            <p:spPr bwMode="auto">
              <a:xfrm>
                <a:off x="5261004" y="1268760"/>
                <a:ext cx="3199429" cy="216024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kumimoji="1" lang="zh-TW" altLang="en-US" b="1">
                    <a:solidFill>
                      <a:srgbClr val="FF0000"/>
                    </a:solidFill>
                    <a:latin typeface="微软雅黑" pitchFamily="34" charset="-122"/>
                  </a:rPr>
                  <a:t>说明：</a:t>
                </a:r>
                <a:r>
                  <a:rPr kumimoji="1" lang="zh-CN" altLang="en-US" sz="1400" b="1">
                    <a:solidFill>
                      <a:srgbClr val="FF0000"/>
                    </a:solidFill>
                    <a:latin typeface="微软雅黑" pitchFamily="34" charset="-122"/>
                  </a:rPr>
                  <a:t>哪些内容让您感觉到比较困扰，为什么？</a:t>
                </a:r>
                <a:endParaRPr kumimoji="1" lang="en-US" altLang="zh-CN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TW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zh-CN" altLang="en-US" b="1">
                  <a:solidFill>
                    <a:srgbClr val="FF0000"/>
                  </a:solidFill>
                  <a:latin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</a:t>
            </a:r>
            <a:fld id="{D7D50B27-D379-4F46-817A-212A90C6B1CA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46082" name="Rectangle 11"/>
          <p:cNvSpPr>
            <a:spLocks noChangeArrowheads="1"/>
          </p:cNvSpPr>
          <p:nvPr/>
        </p:nvSpPr>
        <p:spPr bwMode="auto">
          <a:xfrm>
            <a:off x="107950" y="188913"/>
            <a:ext cx="73437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您在</a:t>
            </a:r>
            <a:r>
              <a:rPr kumimoji="1" lang="zh-CN" altLang="en-US" sz="24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维持健康过程中让自己困扰的东西／环境／人</a:t>
            </a:r>
          </a:p>
        </p:txBody>
      </p:sp>
      <p:grpSp>
        <p:nvGrpSpPr>
          <p:cNvPr id="46083" name="组合 12"/>
          <p:cNvGrpSpPr>
            <a:grpSpLocks/>
          </p:cNvGrpSpPr>
          <p:nvPr/>
        </p:nvGrpSpPr>
        <p:grpSpPr bwMode="auto">
          <a:xfrm>
            <a:off x="311150" y="1125538"/>
            <a:ext cx="8437563" cy="5256212"/>
            <a:chOff x="311690" y="1268760"/>
            <a:chExt cx="8148743" cy="5327452"/>
          </a:xfrm>
        </p:grpSpPr>
        <p:grpSp>
          <p:nvGrpSpPr>
            <p:cNvPr id="46084" name="组合 13"/>
            <p:cNvGrpSpPr>
              <a:grpSpLocks/>
            </p:cNvGrpSpPr>
            <p:nvPr/>
          </p:nvGrpSpPr>
          <p:grpSpPr bwMode="auto">
            <a:xfrm>
              <a:off x="323528" y="1268760"/>
              <a:ext cx="8136905" cy="2592288"/>
              <a:chOff x="323528" y="1268760"/>
              <a:chExt cx="8136905" cy="2160240"/>
            </a:xfrm>
          </p:grpSpPr>
          <p:sp>
            <p:nvSpPr>
              <p:cNvPr id="46088" name="Rectangle 14"/>
              <p:cNvSpPr>
                <a:spLocks noChangeArrowheads="1"/>
              </p:cNvSpPr>
              <p:nvPr/>
            </p:nvSpPr>
            <p:spPr bwMode="auto">
              <a:xfrm>
                <a:off x="323528" y="1270000"/>
                <a:ext cx="4589737" cy="2159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TW" altLang="en-US">
                    <a:ea typeface="微软雅黑" pitchFamily="34" charset="-122"/>
                  </a:rPr>
                  <a:t>照片请贴这</a:t>
                </a:r>
                <a:endParaRPr lang="zh-CN" altLang="en-US">
                  <a:ea typeface="微软雅黑" pitchFamily="34" charset="-122"/>
                </a:endParaRPr>
              </a:p>
            </p:txBody>
          </p:sp>
          <p:sp>
            <p:nvSpPr>
              <p:cNvPr id="46089" name="Rectangle 8"/>
              <p:cNvSpPr>
                <a:spLocks noChangeArrowheads="1"/>
              </p:cNvSpPr>
              <p:nvPr/>
            </p:nvSpPr>
            <p:spPr bwMode="auto">
              <a:xfrm>
                <a:off x="5261004" y="1268760"/>
                <a:ext cx="3199429" cy="216024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kumimoji="1" lang="zh-TW" altLang="en-US" b="1">
                    <a:solidFill>
                      <a:srgbClr val="FF0000"/>
                    </a:solidFill>
                    <a:latin typeface="微软雅黑" pitchFamily="34" charset="-122"/>
                  </a:rPr>
                  <a:t>说明：</a:t>
                </a:r>
                <a:r>
                  <a:rPr kumimoji="1" lang="zh-CN" altLang="en-US" sz="1400" b="1">
                    <a:solidFill>
                      <a:srgbClr val="FF0000"/>
                    </a:solidFill>
                    <a:latin typeface="微软雅黑" pitchFamily="34" charset="-122"/>
                  </a:rPr>
                  <a:t>哪些内容让您感觉到比较困扰，为什么？</a:t>
                </a:r>
                <a:endParaRPr kumimoji="1" lang="en-US" altLang="zh-CN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CN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CN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CN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TW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TW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TW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TW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zh-CN" altLang="en-US" b="1">
                  <a:solidFill>
                    <a:srgbClr val="FF0000"/>
                  </a:solidFill>
                  <a:latin typeface="微软雅黑" pitchFamily="34" charset="-122"/>
                </a:endParaRPr>
              </a:p>
            </p:txBody>
          </p:sp>
        </p:grpSp>
        <p:grpSp>
          <p:nvGrpSpPr>
            <p:cNvPr id="46085" name="组合 14"/>
            <p:cNvGrpSpPr>
              <a:grpSpLocks/>
            </p:cNvGrpSpPr>
            <p:nvPr/>
          </p:nvGrpSpPr>
          <p:grpSpPr bwMode="auto">
            <a:xfrm>
              <a:off x="311690" y="4003924"/>
              <a:ext cx="8136905" cy="2592288"/>
              <a:chOff x="323528" y="1268760"/>
              <a:chExt cx="8136905" cy="2160240"/>
            </a:xfrm>
          </p:grpSpPr>
          <p:sp>
            <p:nvSpPr>
              <p:cNvPr id="46086" name="Rectangle 14"/>
              <p:cNvSpPr>
                <a:spLocks noChangeArrowheads="1"/>
              </p:cNvSpPr>
              <p:nvPr/>
            </p:nvSpPr>
            <p:spPr bwMode="auto">
              <a:xfrm>
                <a:off x="323528" y="1270000"/>
                <a:ext cx="4589737" cy="215900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TW" altLang="en-US">
                    <a:ea typeface="微软雅黑" pitchFamily="34" charset="-122"/>
                  </a:rPr>
                  <a:t>照片请贴这</a:t>
                </a:r>
                <a:endParaRPr lang="zh-CN" altLang="en-US">
                  <a:ea typeface="微软雅黑" pitchFamily="34" charset="-122"/>
                </a:endParaRPr>
              </a:p>
            </p:txBody>
          </p:sp>
          <p:sp>
            <p:nvSpPr>
              <p:cNvPr id="46087" name="Rectangle 8"/>
              <p:cNvSpPr>
                <a:spLocks noChangeArrowheads="1"/>
              </p:cNvSpPr>
              <p:nvPr/>
            </p:nvSpPr>
            <p:spPr bwMode="auto">
              <a:xfrm>
                <a:off x="5261004" y="1268760"/>
                <a:ext cx="3199429" cy="216024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kumimoji="1" lang="zh-TW" altLang="en-US" b="1">
                    <a:solidFill>
                      <a:srgbClr val="FF0000"/>
                    </a:solidFill>
                    <a:latin typeface="微软雅黑" pitchFamily="34" charset="-122"/>
                  </a:rPr>
                  <a:t>说明：</a:t>
                </a:r>
                <a:r>
                  <a:rPr kumimoji="1" lang="zh-CN" altLang="en-US" sz="1400" b="1">
                    <a:solidFill>
                      <a:srgbClr val="FF0000"/>
                    </a:solidFill>
                    <a:latin typeface="微软雅黑" pitchFamily="34" charset="-122"/>
                  </a:rPr>
                  <a:t>哪些内容让您感觉到比较困扰，为什么？</a:t>
                </a:r>
                <a:endParaRPr kumimoji="1" lang="en-US" altLang="zh-CN" sz="1400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en-US" altLang="zh-TW" b="1">
                  <a:solidFill>
                    <a:srgbClr val="FF0000"/>
                  </a:solidFill>
                  <a:latin typeface="微软雅黑" pitchFamily="34" charset="-122"/>
                </a:endParaRPr>
              </a:p>
              <a:p>
                <a:endParaRPr kumimoji="1" lang="zh-CN" altLang="en-US" b="1">
                  <a:solidFill>
                    <a:srgbClr val="FF0000"/>
                  </a:solidFill>
                  <a:latin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</a:t>
            </a:r>
            <a:fld id="{0D3380AA-9D54-4861-9489-90EED2A8829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27650" name="Rectangle 11"/>
          <p:cNvSpPr>
            <a:spLocks noChangeArrowheads="1"/>
          </p:cNvSpPr>
          <p:nvPr/>
        </p:nvSpPr>
        <p:spPr bwMode="auto">
          <a:xfrm>
            <a:off x="107950" y="188913"/>
            <a:ext cx="73437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2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记录要求</a:t>
            </a:r>
          </a:p>
        </p:txBody>
      </p:sp>
      <p:sp>
        <p:nvSpPr>
          <p:cNvPr id="27651" name="Text Box 7"/>
          <p:cNvSpPr txBox="1">
            <a:spLocks noChangeArrowheads="1"/>
          </p:cNvSpPr>
          <p:nvPr/>
        </p:nvSpPr>
        <p:spPr bwMode="auto">
          <a:xfrm>
            <a:off x="323850" y="1989138"/>
            <a:ext cx="84963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2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请告诉我们您身边有哪些人，越多越好，包括家人、伴侣、朋友、同学、同事、邻居、室友、网友、从事各项活动所认识的人等</a:t>
            </a:r>
            <a:r>
              <a:rPr kumimoji="1" lang="zh-CN" altLang="en-US" sz="2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。 </a:t>
            </a:r>
          </a:p>
        </p:txBody>
      </p:sp>
      <p:sp>
        <p:nvSpPr>
          <p:cNvPr id="27652" name="Rectangle 8"/>
          <p:cNvSpPr>
            <a:spLocks noChangeArrowheads="1"/>
          </p:cNvSpPr>
          <p:nvPr/>
        </p:nvSpPr>
        <p:spPr bwMode="auto">
          <a:xfrm>
            <a:off x="323850" y="3638550"/>
            <a:ext cx="8496300" cy="134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2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2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填写方法：请将称呼</a:t>
            </a:r>
            <a:r>
              <a:rPr lang="en-US" altLang="zh-CN" sz="2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昵称（不必写出真实姓名）写在下页的人际关系图中，对您而言越亲近的人就写在越中间。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</a:t>
            </a:r>
            <a:fld id="{DF5371AC-9C94-4BF2-8805-6DAD0ECCFE2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971550" y="2708275"/>
            <a:ext cx="72009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 algn="ctr">
              <a:lnSpc>
                <a:spcPct val="90000"/>
              </a:lnSpc>
              <a:spcBef>
                <a:spcPct val="40000"/>
              </a:spcBef>
            </a:pPr>
            <a:r>
              <a:rPr kumimoji="1" lang="zh-CN" altLang="en-US" sz="2800" b="1">
                <a:latin typeface="微软雅黑" pitchFamily="34" charset="-122"/>
                <a:ea typeface="微软雅黑" pitchFamily="34" charset="-122"/>
              </a:rPr>
              <a:t>五、服饰照片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</a:t>
            </a:r>
            <a:fld id="{ED1FF502-1E06-458D-9AED-D0A181D9C5D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48130" name="Rectangle 11"/>
          <p:cNvSpPr>
            <a:spLocks noChangeArrowheads="1"/>
          </p:cNvSpPr>
          <p:nvPr/>
        </p:nvSpPr>
        <p:spPr bwMode="auto">
          <a:xfrm>
            <a:off x="107950" y="188913"/>
            <a:ext cx="73437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记录要求</a:t>
            </a:r>
          </a:p>
        </p:txBody>
      </p:sp>
      <p:sp>
        <p:nvSpPr>
          <p:cNvPr id="48131" name="標題 1"/>
          <p:cNvSpPr txBox="1">
            <a:spLocks/>
          </p:cNvSpPr>
          <p:nvPr/>
        </p:nvSpPr>
        <p:spPr bwMode="auto">
          <a:xfrm>
            <a:off x="323850" y="1557338"/>
            <a:ext cx="8424863" cy="381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ct val="20000"/>
              </a:spcBef>
              <a:buFont typeface="Arial" charset="0"/>
              <a:buAutoNum type="arabicPeriod"/>
            </a:pP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需记录</a:t>
            </a:r>
            <a:r>
              <a:rPr lang="en-US" altLang="zh-CN" sz="2200" b="1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套服饰：</a:t>
            </a:r>
            <a:endParaRPr lang="en-US" altLang="zh-TW" sz="2200" b="1">
              <a:latin typeface="微软雅黑" pitchFamily="34" charset="-122"/>
              <a:ea typeface="微软雅黑" pitchFamily="34" charset="-122"/>
            </a:endParaRPr>
          </a:p>
          <a:p>
            <a:pPr marL="1200150" lvl="1" indent="-4572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l"/>
            </a:pPr>
            <a:r>
              <a:rPr lang="zh-TW" altLang="en-US">
                <a:latin typeface="微软雅黑" pitchFamily="34" charset="-122"/>
                <a:ea typeface="微软雅黑" pitchFamily="34" charset="-122"/>
              </a:rPr>
              <a:t>平常最喜欢穿的一套服装</a:t>
            </a:r>
            <a:r>
              <a:rPr lang="en-US" altLang="zh-TW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TW" altLang="en-US">
                <a:latin typeface="微软雅黑" pitchFamily="34" charset="-122"/>
                <a:ea typeface="微软雅黑" pitchFamily="34" charset="-122"/>
              </a:rPr>
              <a:t>配饰；</a:t>
            </a:r>
            <a:endParaRPr lang="en-US" altLang="zh-TW">
              <a:latin typeface="微软雅黑" pitchFamily="34" charset="-122"/>
              <a:ea typeface="微软雅黑" pitchFamily="34" charset="-122"/>
            </a:endParaRPr>
          </a:p>
          <a:p>
            <a:pPr marL="1200150" lvl="1" indent="-4572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l"/>
            </a:pPr>
            <a:r>
              <a:rPr lang="zh-TW" altLang="en-US">
                <a:latin typeface="微软雅黑" pitchFamily="34" charset="-122"/>
                <a:ea typeface="微软雅黑" pitchFamily="34" charset="-122"/>
              </a:rPr>
              <a:t>最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具</a:t>
            </a:r>
            <a:r>
              <a:rPr lang="zh-TW" altLang="en-US">
                <a:latin typeface="微软雅黑" pitchFamily="34" charset="-122"/>
                <a:ea typeface="微软雅黑" pitchFamily="34" charset="-122"/>
              </a:rPr>
              <a:t>个人风格的一套服装</a:t>
            </a:r>
            <a:r>
              <a:rPr lang="en-US" altLang="zh-TW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TW" altLang="en-US">
                <a:latin typeface="微软雅黑" pitchFamily="34" charset="-122"/>
                <a:ea typeface="微软雅黑" pitchFamily="34" charset="-122"/>
              </a:rPr>
              <a:t>配饰；</a:t>
            </a:r>
            <a:endParaRPr lang="en-US" altLang="zh-TW">
              <a:latin typeface="微软雅黑" pitchFamily="34" charset="-122"/>
              <a:ea typeface="微软雅黑" pitchFamily="34" charset="-122"/>
            </a:endParaRPr>
          </a:p>
          <a:p>
            <a:pPr marL="1200150" lvl="1" indent="-4572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l"/>
            </a:pPr>
            <a:r>
              <a:rPr lang="zh-TW" altLang="en-US">
                <a:latin typeface="微软雅黑" pitchFamily="34" charset="-122"/>
                <a:ea typeface="微软雅黑" pitchFamily="34" charset="-122"/>
              </a:rPr>
              <a:t>很少有机会穿，却是个人非常喜欢的一套服装</a:t>
            </a:r>
            <a:r>
              <a:rPr lang="en-US" altLang="zh-TW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TW" altLang="en-US">
                <a:latin typeface="微软雅黑" pitchFamily="34" charset="-122"/>
                <a:ea typeface="微软雅黑" pitchFamily="34" charset="-122"/>
              </a:rPr>
              <a:t>配饰；</a:t>
            </a:r>
          </a:p>
          <a:p>
            <a:pPr marL="1200150" lvl="1" indent="-4572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l"/>
            </a:pPr>
            <a:r>
              <a:rPr lang="zh-TW" altLang="en-US">
                <a:latin typeface="微软雅黑" pitchFamily="34" charset="-122"/>
                <a:ea typeface="微软雅黑" pitchFamily="34" charset="-122"/>
              </a:rPr>
              <a:t>自认为最好看的一张照片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TW"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ct val="20000"/>
              </a:spcBef>
              <a:buFont typeface="Arial" charset="0"/>
              <a:buAutoNum type="arabicPeriod"/>
            </a:pPr>
            <a:r>
              <a:rPr lang="zh-CN" altLang="en-US" sz="2200">
                <a:latin typeface="微软雅黑" pitchFamily="34" charset="-122"/>
                <a:ea typeface="微软雅黑" pitchFamily="34" charset="-122"/>
              </a:rPr>
              <a:t>服饰照片须为</a:t>
            </a:r>
            <a:r>
              <a:rPr lang="zh-CN" altLang="en-US" sz="2200" b="1">
                <a:latin typeface="微软雅黑" pitchFamily="34" charset="-122"/>
                <a:ea typeface="微软雅黑" pitchFamily="34" charset="-122"/>
              </a:rPr>
              <a:t>成套服装</a:t>
            </a:r>
            <a:r>
              <a:rPr lang="zh-CN" altLang="en-US" sz="2200">
                <a:latin typeface="微软雅黑" pitchFamily="34" charset="-122"/>
                <a:ea typeface="微软雅黑" pitchFamily="34" charset="-122"/>
              </a:rPr>
              <a:t>，若</a:t>
            </a:r>
            <a:r>
              <a:rPr lang="zh-CN" altLang="en-US" sz="2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只有上衣，请被访者配套下衣。</a:t>
            </a:r>
            <a:endParaRPr lang="en-US" altLang="zh-CN" sz="22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1"/>
          <p:cNvSpPr>
            <a:spLocks noChangeArrowheads="1"/>
          </p:cNvSpPr>
          <p:nvPr/>
        </p:nvSpPr>
        <p:spPr bwMode="auto">
          <a:xfrm>
            <a:off x="107950" y="188913"/>
            <a:ext cx="73437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服饰照片</a:t>
            </a:r>
            <a:r>
              <a:rPr kumimoji="1" lang="en-US" altLang="zh-CN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平常最喜欢穿的一套）</a:t>
            </a:r>
          </a:p>
        </p:txBody>
      </p:sp>
      <p:sp>
        <p:nvSpPr>
          <p:cNvPr id="49154" name="Rectangle 8"/>
          <p:cNvSpPr>
            <a:spLocks noChangeArrowheads="1"/>
          </p:cNvSpPr>
          <p:nvPr/>
        </p:nvSpPr>
        <p:spPr bwMode="auto">
          <a:xfrm>
            <a:off x="539750" y="1266825"/>
            <a:ext cx="3025775" cy="444341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kumimoji="1" lang="zh-TW" altLang="en-US" b="1">
                <a:latin typeface="微软雅黑" pitchFamily="34" charset="-122"/>
              </a:rPr>
              <a:t>说明：</a:t>
            </a:r>
            <a:r>
              <a:rPr kumimoji="1" lang="zh-CN" altLang="en-US" b="1">
                <a:latin typeface="微软雅黑" pitchFamily="34" charset="-122"/>
              </a:rPr>
              <a:t>休闲衬衫，休闲裤，适合多种场合比较百搭，即不过于随意又不太过严肃。</a:t>
            </a:r>
            <a:endParaRPr kumimoji="1" lang="en-US" altLang="zh-TW" b="1">
              <a:latin typeface="微软雅黑" pitchFamily="34" charset="-122"/>
            </a:endParaRPr>
          </a:p>
          <a:p>
            <a:endParaRPr kumimoji="1" lang="zh-CN" altLang="en-US" b="1">
              <a:latin typeface="微软雅黑" pitchFamily="34" charset="-122"/>
            </a:endParaRPr>
          </a:p>
        </p:txBody>
      </p:sp>
      <p:sp>
        <p:nvSpPr>
          <p:cNvPr id="49155" name="Rectangle 14"/>
          <p:cNvSpPr>
            <a:spLocks noChangeArrowheads="1"/>
          </p:cNvSpPr>
          <p:nvPr/>
        </p:nvSpPr>
        <p:spPr bwMode="auto">
          <a:xfrm>
            <a:off x="3924300" y="1270000"/>
            <a:ext cx="4824413" cy="49672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zh-TW" altLang="en-US">
                <a:ea typeface="微软雅黑" pitchFamily="34" charset="-122"/>
              </a:rPr>
              <a:t>照片请贴这</a:t>
            </a:r>
            <a:endParaRPr lang="zh-CN" altLang="en-US">
              <a:ea typeface="微软雅黑" pitchFamily="34" charset="-122"/>
            </a:endParaRPr>
          </a:p>
        </p:txBody>
      </p:sp>
      <p:sp>
        <p:nvSpPr>
          <p:cNvPr id="49156" name="TextBox 1"/>
          <p:cNvSpPr txBox="1">
            <a:spLocks noChangeArrowheads="1"/>
          </p:cNvSpPr>
          <p:nvPr/>
        </p:nvSpPr>
        <p:spPr bwMode="auto">
          <a:xfrm>
            <a:off x="530225" y="5786438"/>
            <a:ext cx="30353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FF0000"/>
                </a:solidFill>
                <a:ea typeface="微软雅黑" pitchFamily="34" charset="-122"/>
              </a:rPr>
              <a:t>注：说明可以从颜色、款式、面料、整体风格、以及穿衣场合等方面描述</a:t>
            </a:r>
          </a:p>
        </p:txBody>
      </p:sp>
      <p:pic>
        <p:nvPicPr>
          <p:cNvPr id="49157" name="Picture 12" descr="Z%JG~M3IHKXHD5B}K$K1NG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35600" y="1412875"/>
            <a:ext cx="2452688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1"/>
          <p:cNvSpPr>
            <a:spLocks noChangeArrowheads="1"/>
          </p:cNvSpPr>
          <p:nvPr/>
        </p:nvSpPr>
        <p:spPr bwMode="auto">
          <a:xfrm>
            <a:off x="107950" y="188913"/>
            <a:ext cx="73437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服饰照片</a:t>
            </a:r>
            <a:r>
              <a:rPr kumimoji="1" lang="en-US" altLang="zh-CN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最具个人风格的一套）</a:t>
            </a:r>
          </a:p>
        </p:txBody>
      </p:sp>
      <p:sp>
        <p:nvSpPr>
          <p:cNvPr id="50178" name="Rectangle 14"/>
          <p:cNvSpPr>
            <a:spLocks noChangeArrowheads="1"/>
          </p:cNvSpPr>
          <p:nvPr/>
        </p:nvSpPr>
        <p:spPr bwMode="auto">
          <a:xfrm>
            <a:off x="3924300" y="1270000"/>
            <a:ext cx="4824413" cy="49672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zh-TW" altLang="en-US">
                <a:ea typeface="微软雅黑" pitchFamily="34" charset="-122"/>
              </a:rPr>
              <a:t>照片请贴这</a:t>
            </a:r>
            <a:endParaRPr lang="zh-CN" altLang="en-US">
              <a:ea typeface="微软雅黑" pitchFamily="34" charset="-122"/>
            </a:endParaRPr>
          </a:p>
        </p:txBody>
      </p:sp>
      <p:sp>
        <p:nvSpPr>
          <p:cNvPr id="50179" name="Rectangle 8"/>
          <p:cNvSpPr>
            <a:spLocks noChangeArrowheads="1"/>
          </p:cNvSpPr>
          <p:nvPr/>
        </p:nvSpPr>
        <p:spPr bwMode="auto">
          <a:xfrm>
            <a:off x="539750" y="1266825"/>
            <a:ext cx="3025775" cy="444341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kumimoji="1" lang="zh-TW" altLang="en-US" b="1">
                <a:latin typeface="微软雅黑" pitchFamily="34" charset="-122"/>
              </a:rPr>
              <a:t>说明：</a:t>
            </a:r>
            <a:r>
              <a:rPr kumimoji="1" lang="zh-CN" altLang="en-US" b="1">
                <a:latin typeface="微软雅黑" pitchFamily="34" charset="-122"/>
              </a:rPr>
              <a:t>冲锋衣，牛仔裤穿着舒适自然，面料防水透气，比较休闲放松。</a:t>
            </a:r>
            <a:endParaRPr kumimoji="1" lang="en-US" altLang="zh-TW" b="1">
              <a:latin typeface="微软雅黑" pitchFamily="34" charset="-122"/>
            </a:endParaRPr>
          </a:p>
          <a:p>
            <a:endParaRPr kumimoji="1" lang="zh-CN" altLang="en-US" b="1">
              <a:latin typeface="微软雅黑" pitchFamily="34" charset="-122"/>
            </a:endParaRPr>
          </a:p>
        </p:txBody>
      </p:sp>
      <p:sp>
        <p:nvSpPr>
          <p:cNvPr id="50180" name="TextBox 9"/>
          <p:cNvSpPr txBox="1">
            <a:spLocks noChangeArrowheads="1"/>
          </p:cNvSpPr>
          <p:nvPr/>
        </p:nvSpPr>
        <p:spPr bwMode="auto">
          <a:xfrm>
            <a:off x="530225" y="5786438"/>
            <a:ext cx="30353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FF0000"/>
                </a:solidFill>
                <a:ea typeface="微软雅黑" pitchFamily="34" charset="-122"/>
              </a:rPr>
              <a:t>注：说明可以从颜色、款式、面料、整体风格、以及穿衣场合等方面描述</a:t>
            </a:r>
          </a:p>
        </p:txBody>
      </p:sp>
      <p:pic>
        <p:nvPicPr>
          <p:cNvPr id="50181" name="Picture 6" descr="赵华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32363" y="1916113"/>
            <a:ext cx="2840037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1"/>
          <p:cNvSpPr>
            <a:spLocks noChangeArrowheads="1"/>
          </p:cNvSpPr>
          <p:nvPr/>
        </p:nvSpPr>
        <p:spPr bwMode="auto">
          <a:xfrm>
            <a:off x="107950" y="188913"/>
            <a:ext cx="73437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服饰照片</a:t>
            </a:r>
            <a:r>
              <a:rPr kumimoji="1" lang="en-US" altLang="zh-CN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很少有机会穿，但比较喜欢的一套）</a:t>
            </a:r>
          </a:p>
        </p:txBody>
      </p:sp>
      <p:sp>
        <p:nvSpPr>
          <p:cNvPr id="51202" name="Rectangle 14"/>
          <p:cNvSpPr>
            <a:spLocks noChangeArrowheads="1"/>
          </p:cNvSpPr>
          <p:nvPr/>
        </p:nvSpPr>
        <p:spPr bwMode="auto">
          <a:xfrm>
            <a:off x="3924300" y="1270000"/>
            <a:ext cx="4824413" cy="49672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zh-TW" altLang="en-US">
                <a:ea typeface="微软雅黑" pitchFamily="34" charset="-122"/>
              </a:rPr>
              <a:t>照片请贴这</a:t>
            </a:r>
            <a:endParaRPr lang="zh-CN" altLang="en-US">
              <a:ea typeface="微软雅黑" pitchFamily="34" charset="-122"/>
            </a:endParaRPr>
          </a:p>
        </p:txBody>
      </p:sp>
      <p:sp>
        <p:nvSpPr>
          <p:cNvPr id="51203" name="Rectangle 8"/>
          <p:cNvSpPr>
            <a:spLocks noChangeArrowheads="1"/>
          </p:cNvSpPr>
          <p:nvPr/>
        </p:nvSpPr>
        <p:spPr bwMode="auto">
          <a:xfrm>
            <a:off x="539750" y="1266825"/>
            <a:ext cx="3025775" cy="444341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kumimoji="1" lang="zh-TW" altLang="en-US" b="1">
                <a:latin typeface="微软雅黑" pitchFamily="34" charset="-122"/>
              </a:rPr>
              <a:t>说明：</a:t>
            </a:r>
            <a:r>
              <a:rPr kumimoji="1" lang="zh-CN" altLang="en-US" b="1">
                <a:latin typeface="微软雅黑" pitchFamily="34" charset="-122"/>
              </a:rPr>
              <a:t>深色西装，手工定制，裁剪合体，面料柔软舒适，穿起来非常合身，比较正式场合穿着令人气度不凡。</a:t>
            </a:r>
            <a:endParaRPr kumimoji="1" lang="en-US" altLang="zh-TW" b="1">
              <a:latin typeface="微软雅黑" pitchFamily="34" charset="-122"/>
            </a:endParaRPr>
          </a:p>
          <a:p>
            <a:endParaRPr kumimoji="1" lang="zh-CN" altLang="en-US" b="1">
              <a:latin typeface="微软雅黑" pitchFamily="34" charset="-122"/>
            </a:endParaRPr>
          </a:p>
        </p:txBody>
      </p:sp>
      <p:sp>
        <p:nvSpPr>
          <p:cNvPr id="51204" name="TextBox 8"/>
          <p:cNvSpPr txBox="1">
            <a:spLocks noChangeArrowheads="1"/>
          </p:cNvSpPr>
          <p:nvPr/>
        </p:nvSpPr>
        <p:spPr bwMode="auto">
          <a:xfrm>
            <a:off x="530225" y="5786438"/>
            <a:ext cx="30353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FF0000"/>
                </a:solidFill>
                <a:ea typeface="微软雅黑" pitchFamily="34" charset="-122"/>
              </a:rPr>
              <a:t>注：说明可以从颜色、款式、面料、整体风格、以及穿衣场合等方面描述</a:t>
            </a:r>
          </a:p>
        </p:txBody>
      </p:sp>
      <p:pic>
        <p:nvPicPr>
          <p:cNvPr id="5120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7900" y="1628775"/>
            <a:ext cx="3368675" cy="446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1"/>
          <p:cNvSpPr>
            <a:spLocks noChangeArrowheads="1"/>
          </p:cNvSpPr>
          <p:nvPr/>
        </p:nvSpPr>
        <p:spPr bwMode="auto">
          <a:xfrm>
            <a:off x="107950" y="188913"/>
            <a:ext cx="73437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服饰照片</a:t>
            </a:r>
            <a:r>
              <a:rPr kumimoji="1" lang="en-US" altLang="zh-CN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自认为最好看的照片）</a:t>
            </a:r>
          </a:p>
        </p:txBody>
      </p:sp>
      <p:sp>
        <p:nvSpPr>
          <p:cNvPr id="52226" name="Rectangle 8"/>
          <p:cNvSpPr>
            <a:spLocks noChangeArrowheads="1"/>
          </p:cNvSpPr>
          <p:nvPr/>
        </p:nvSpPr>
        <p:spPr bwMode="auto">
          <a:xfrm>
            <a:off x="539750" y="1266825"/>
            <a:ext cx="3025775" cy="451961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kumimoji="1" lang="zh-TW" altLang="en-US" b="1">
                <a:latin typeface="微软雅黑" pitchFamily="34" charset="-122"/>
              </a:rPr>
              <a:t>说明：</a:t>
            </a:r>
            <a:r>
              <a:rPr kumimoji="1" lang="zh-CN" altLang="en-US" b="1">
                <a:latin typeface="微软雅黑" pitchFamily="34" charset="-122"/>
              </a:rPr>
              <a:t>英伦流行款修身西装，带给人几分时尚，自信。</a:t>
            </a:r>
            <a:endParaRPr kumimoji="1" lang="en-US" altLang="zh-TW" b="1">
              <a:latin typeface="微软雅黑" pitchFamily="34" charset="-122"/>
            </a:endParaRPr>
          </a:p>
          <a:p>
            <a:endParaRPr kumimoji="1" lang="zh-CN" altLang="en-US" b="1">
              <a:latin typeface="微软雅黑" pitchFamily="34" charset="-122"/>
            </a:endParaRPr>
          </a:p>
        </p:txBody>
      </p:sp>
      <p:sp>
        <p:nvSpPr>
          <p:cNvPr id="52227" name="Rectangle 14"/>
          <p:cNvSpPr>
            <a:spLocks noChangeArrowheads="1"/>
          </p:cNvSpPr>
          <p:nvPr/>
        </p:nvSpPr>
        <p:spPr bwMode="auto">
          <a:xfrm>
            <a:off x="3924300" y="1270000"/>
            <a:ext cx="4824413" cy="49672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zh-TW" altLang="en-US">
                <a:ea typeface="微软雅黑" pitchFamily="34" charset="-122"/>
              </a:rPr>
              <a:t>照片请贴这</a:t>
            </a:r>
            <a:endParaRPr lang="zh-CN" altLang="en-US">
              <a:ea typeface="微软雅黑" pitchFamily="34" charset="-122"/>
            </a:endParaRPr>
          </a:p>
        </p:txBody>
      </p:sp>
      <p:sp>
        <p:nvSpPr>
          <p:cNvPr id="52228" name="TextBox 7"/>
          <p:cNvSpPr txBox="1">
            <a:spLocks noChangeArrowheads="1"/>
          </p:cNvSpPr>
          <p:nvPr/>
        </p:nvSpPr>
        <p:spPr bwMode="auto">
          <a:xfrm>
            <a:off x="530225" y="5786438"/>
            <a:ext cx="30353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FF0000"/>
                </a:solidFill>
                <a:ea typeface="微软雅黑" pitchFamily="34" charset="-122"/>
              </a:rPr>
              <a:t>注：说明可从整体妆容、神态，服饰以及整体感觉等方面描述</a:t>
            </a:r>
          </a:p>
        </p:txBody>
      </p:sp>
      <p:pic>
        <p:nvPicPr>
          <p:cNvPr id="52229" name="Picture 6" descr="v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7175" y="1484313"/>
            <a:ext cx="4183063" cy="313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6" descr="MS96BXM(]{7ME~%9@X5L]MV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9925" y="2924175"/>
            <a:ext cx="1782763" cy="317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</a:t>
            </a:r>
            <a:fld id="{97B11220-B675-465F-876E-41F708021D54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28680" name="物件 1"/>
          <p:cNvPicPr>
            <a:picLocks noChangeArrowheads="1"/>
          </p:cNvPicPr>
          <p:nvPr/>
        </p:nvPicPr>
        <p:blipFill>
          <a:blip r:embed="rId3"/>
          <a:srcRect l="-2571" t="-140" b="-211"/>
          <a:stretch>
            <a:fillRect/>
          </a:stretch>
        </p:blipFill>
        <p:spPr bwMode="auto">
          <a:xfrm>
            <a:off x="2268538" y="1268413"/>
            <a:ext cx="5153025" cy="516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1" name="Rectangle 11"/>
          <p:cNvSpPr>
            <a:spLocks noChangeArrowheads="1"/>
          </p:cNvSpPr>
          <p:nvPr/>
        </p:nvSpPr>
        <p:spPr bwMode="auto">
          <a:xfrm>
            <a:off x="107950" y="188913"/>
            <a:ext cx="73437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2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人际圈图谱</a:t>
            </a:r>
          </a:p>
        </p:txBody>
      </p:sp>
      <p:graphicFrame>
        <p:nvGraphicFramePr>
          <p:cNvPr id="28678" name="Object 6"/>
          <p:cNvGraphicFramePr>
            <a:graphicFrameLocks noChangeAspect="1"/>
          </p:cNvGraphicFramePr>
          <p:nvPr/>
        </p:nvGraphicFramePr>
        <p:xfrm>
          <a:off x="2124075" y="1125538"/>
          <a:ext cx="5530850" cy="5372100"/>
        </p:xfrm>
        <a:graphic>
          <a:graphicData uri="http://schemas.openxmlformats.org/presentationml/2006/ole">
            <p:oleObj spid="_x0000_s28678" name="Image" r:id="rId4" imgW="11060317" imgH="10742857" progId="">
              <p:embed/>
            </p:oleObj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</a:t>
            </a:r>
            <a:fld id="{1C7D6F6D-04AB-4B31-8349-78A528A3A8B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971550" y="2708275"/>
            <a:ext cx="72009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 algn="ctr">
              <a:lnSpc>
                <a:spcPct val="90000"/>
              </a:lnSpc>
              <a:spcBef>
                <a:spcPct val="40000"/>
              </a:spcBef>
            </a:pPr>
            <a:r>
              <a:rPr kumimoji="1" lang="zh-CN" altLang="en-US" sz="2800" b="1">
                <a:latin typeface="微软雅黑" pitchFamily="34" charset="-122"/>
                <a:ea typeface="微软雅黑" pitchFamily="34" charset="-122"/>
              </a:rPr>
              <a:t>二、健康管理工具使用场景照片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</a:t>
            </a:r>
            <a:fld id="{832F28B9-466A-4F98-8A8D-40BF26F5DD3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30722" name="Rectangle 11"/>
          <p:cNvSpPr>
            <a:spLocks noChangeArrowheads="1"/>
          </p:cNvSpPr>
          <p:nvPr/>
        </p:nvSpPr>
        <p:spPr bwMode="auto">
          <a:xfrm>
            <a:off x="107950" y="188913"/>
            <a:ext cx="73437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记录要求</a:t>
            </a:r>
          </a:p>
        </p:txBody>
      </p:sp>
      <p:sp>
        <p:nvSpPr>
          <p:cNvPr id="30723" name="Text Box 7"/>
          <p:cNvSpPr txBox="1">
            <a:spLocks noChangeArrowheads="1"/>
          </p:cNvSpPr>
          <p:nvPr/>
        </p:nvSpPr>
        <p:spPr bwMode="auto">
          <a:xfrm>
            <a:off x="358775" y="1484313"/>
            <a:ext cx="8424863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AutoNum type="arabicPeriod"/>
            </a:pPr>
            <a:r>
              <a:rPr kumimoji="1" lang="zh-TW" altLang="en-US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请记录您</a:t>
            </a:r>
            <a:r>
              <a:rPr kumimoji="1" lang="zh-TW" altLang="en-US" sz="22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在使用健康管理工具的情境</a:t>
            </a:r>
            <a:r>
              <a:rPr kumimoji="1" lang="zh-TW" altLang="en-US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，而</a:t>
            </a:r>
            <a:r>
              <a:rPr kumimoji="1" lang="zh-TW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非单独拍</a:t>
            </a:r>
            <a:r>
              <a:rPr kumimoji="1" lang="zh-CN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该</a:t>
            </a:r>
            <a:r>
              <a:rPr kumimoji="1" lang="zh-TW" altLang="en-US" sz="2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r>
              <a:rPr kumimoji="1" lang="zh-CN" altLang="en-US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，将这些情境照片</a:t>
            </a:r>
            <a:r>
              <a:rPr lang="zh-TW" altLang="en-US" sz="2200">
                <a:latin typeface="微软雅黑" pitchFamily="34" charset="-122"/>
                <a:ea typeface="微软雅黑" pitchFamily="34" charset="-122"/>
              </a:rPr>
              <a:t>贴于方框中</a:t>
            </a:r>
            <a:r>
              <a:rPr lang="zh-CN" altLang="en-US" sz="2200">
                <a:latin typeface="微软雅黑" pitchFamily="34" charset="-122"/>
                <a:ea typeface="微软雅黑" pitchFamily="34" charset="-122"/>
              </a:rPr>
              <a:t>，并在</a:t>
            </a:r>
            <a:r>
              <a:rPr kumimoji="1" lang="zh-CN" altLang="en-US" sz="22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方框下方写上工具名字</a:t>
            </a:r>
            <a:r>
              <a:rPr lang="zh-CN" altLang="en-US" sz="2200">
                <a:latin typeface="微软雅黑" pitchFamily="34" charset="-122"/>
                <a:ea typeface="微软雅黑" pitchFamily="34" charset="-122"/>
              </a:rPr>
              <a:t>。</a:t>
            </a:r>
            <a:endParaRPr kumimoji="1" lang="zh-TW" altLang="en-US" sz="22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200000"/>
              </a:lnSpc>
              <a:buFont typeface="Arial" charset="0"/>
              <a:buAutoNum type="arabicPeriod"/>
            </a:pPr>
            <a:r>
              <a:rPr kumimoji="1" lang="zh-TW" altLang="en-US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平时在哪量，就在哪拍，例如平时就是醒来时坐在床上量血压</a:t>
            </a:r>
            <a:r>
              <a:rPr kumimoji="1" lang="zh-CN" altLang="en-US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kumimoji="1" lang="zh-TW" altLang="en-US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就直接在床上拍自己量血压。</a:t>
            </a:r>
          </a:p>
          <a:p>
            <a:pPr marL="457200" indent="-457200">
              <a:lnSpc>
                <a:spcPct val="200000"/>
              </a:lnSpc>
              <a:buFont typeface="Arial" charset="0"/>
              <a:buAutoNum type="arabicPeriod"/>
            </a:pPr>
            <a:r>
              <a:rPr lang="zh-CN" altLang="en-US" sz="2200">
                <a:latin typeface="微软雅黑" pitchFamily="34" charset="-122"/>
                <a:ea typeface="微软雅黑" pitchFamily="34" charset="-122"/>
              </a:rPr>
              <a:t>访谈当天，请将方便携带的管理工具带至现场来，若</a:t>
            </a:r>
            <a:r>
              <a:rPr kumimoji="1" lang="zh-CN" altLang="en-US" sz="22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体积较大，不便带到深访地点</a:t>
            </a:r>
            <a:r>
              <a:rPr kumimoji="1" lang="zh-CN" altLang="en-US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kumimoji="1" lang="zh-CN" altLang="en-US" sz="22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健康信息记录管理工具</a:t>
            </a:r>
            <a:r>
              <a:rPr kumimoji="1" lang="en-US" altLang="zh-CN" sz="22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1" lang="zh-CN" altLang="en-US" sz="22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设备</a:t>
            </a:r>
            <a:r>
              <a:rPr kumimoji="1" lang="zh-CN" altLang="en-US" sz="2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TW" altLang="en-US" sz="22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</a:t>
            </a:r>
            <a:fld id="{6F16178D-B25E-4053-B9FE-7DB6097279B4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31746" name="Rectangle 11"/>
          <p:cNvSpPr>
            <a:spLocks noChangeArrowheads="1"/>
          </p:cNvSpPr>
          <p:nvPr/>
        </p:nvSpPr>
        <p:spPr bwMode="auto">
          <a:xfrm>
            <a:off x="107950" y="188913"/>
            <a:ext cx="73437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kumimoji="1" lang="zh-CN" altLang="en-US" sz="24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自检工具</a:t>
            </a:r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的情境照片</a:t>
            </a:r>
          </a:p>
        </p:txBody>
      </p:sp>
      <p:grpSp>
        <p:nvGrpSpPr>
          <p:cNvPr id="31747" name="组合 3"/>
          <p:cNvGrpSpPr>
            <a:grpSpLocks/>
          </p:cNvGrpSpPr>
          <p:nvPr/>
        </p:nvGrpSpPr>
        <p:grpSpPr bwMode="auto">
          <a:xfrm>
            <a:off x="323850" y="1125538"/>
            <a:ext cx="8351838" cy="5340350"/>
            <a:chOff x="323850" y="1124744"/>
            <a:chExt cx="8352606" cy="5340648"/>
          </a:xfrm>
        </p:grpSpPr>
        <p:grpSp>
          <p:nvGrpSpPr>
            <p:cNvPr id="31750" name="组合 2"/>
            <p:cNvGrpSpPr>
              <a:grpSpLocks/>
            </p:cNvGrpSpPr>
            <p:nvPr/>
          </p:nvGrpSpPr>
          <p:grpSpPr bwMode="auto">
            <a:xfrm>
              <a:off x="323850" y="1124744"/>
              <a:ext cx="3959585" cy="2604344"/>
              <a:chOff x="323850" y="1132434"/>
              <a:chExt cx="3959585" cy="2604344"/>
            </a:xfrm>
          </p:grpSpPr>
          <p:sp>
            <p:nvSpPr>
              <p:cNvPr id="31760" name="Rectangle 8"/>
              <p:cNvSpPr>
                <a:spLocks noChangeArrowheads="1"/>
              </p:cNvSpPr>
              <p:nvPr/>
            </p:nvSpPr>
            <p:spPr bwMode="auto">
              <a:xfrm>
                <a:off x="323850" y="1132434"/>
                <a:ext cx="3959585" cy="2604344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CN" altLang="en-US">
                    <a:ea typeface="微软雅黑" pitchFamily="34" charset="-122"/>
                  </a:rPr>
                  <a:t>照片请贴这</a:t>
                </a:r>
              </a:p>
            </p:txBody>
          </p:sp>
          <p:sp>
            <p:nvSpPr>
              <p:cNvPr id="31761" name="Text Box 14"/>
              <p:cNvSpPr txBox="1">
                <a:spLocks noChangeArrowheads="1"/>
              </p:cNvSpPr>
              <p:nvPr/>
            </p:nvSpPr>
            <p:spPr bwMode="auto">
              <a:xfrm>
                <a:off x="838247" y="3428703"/>
                <a:ext cx="2689469" cy="3048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>
                    <a:ea typeface="微软雅黑" pitchFamily="34" charset="-122"/>
                  </a:rPr>
                  <a:t>工具名称：</a:t>
                </a:r>
                <a:r>
                  <a:rPr lang="zh-CN" altLang="en-US" sz="1400" u="sng">
                    <a:ea typeface="微软雅黑" pitchFamily="34" charset="-122"/>
                  </a:rPr>
                  <a:t>  人体秤                    </a:t>
                </a:r>
                <a:endParaRPr lang="zh-CN" altLang="en-US" sz="1400">
                  <a:ea typeface="微软雅黑" pitchFamily="34" charset="-122"/>
                </a:endParaRPr>
              </a:p>
            </p:txBody>
          </p:sp>
        </p:grpSp>
        <p:grpSp>
          <p:nvGrpSpPr>
            <p:cNvPr id="31751" name="组合 14"/>
            <p:cNvGrpSpPr>
              <a:grpSpLocks/>
            </p:cNvGrpSpPr>
            <p:nvPr/>
          </p:nvGrpSpPr>
          <p:grpSpPr bwMode="auto">
            <a:xfrm>
              <a:off x="4716871" y="1124744"/>
              <a:ext cx="3959585" cy="2604344"/>
              <a:chOff x="323850" y="1132434"/>
              <a:chExt cx="3959585" cy="2604344"/>
            </a:xfrm>
          </p:grpSpPr>
          <p:sp>
            <p:nvSpPr>
              <p:cNvPr id="31758" name="Rectangle 8"/>
              <p:cNvSpPr>
                <a:spLocks noChangeArrowheads="1"/>
              </p:cNvSpPr>
              <p:nvPr/>
            </p:nvSpPr>
            <p:spPr bwMode="auto">
              <a:xfrm>
                <a:off x="323850" y="1132434"/>
                <a:ext cx="3959585" cy="2604344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CN" altLang="en-US">
                    <a:ea typeface="微软雅黑" pitchFamily="34" charset="-122"/>
                  </a:rPr>
                  <a:t>照片请贴这</a:t>
                </a:r>
              </a:p>
            </p:txBody>
          </p:sp>
          <p:sp>
            <p:nvSpPr>
              <p:cNvPr id="31759" name="Text Box 14"/>
              <p:cNvSpPr txBox="1">
                <a:spLocks noChangeArrowheads="1"/>
              </p:cNvSpPr>
              <p:nvPr/>
            </p:nvSpPr>
            <p:spPr bwMode="auto">
              <a:xfrm>
                <a:off x="838247" y="3428703"/>
                <a:ext cx="2689469" cy="3048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>
                    <a:ea typeface="微软雅黑" pitchFamily="34" charset="-122"/>
                  </a:rPr>
                  <a:t>工具名称：</a:t>
                </a:r>
                <a:r>
                  <a:rPr lang="zh-CN" altLang="en-US" sz="1400" u="sng">
                    <a:ea typeface="微软雅黑" pitchFamily="34" charset="-122"/>
                  </a:rPr>
                  <a:t>  血压计                    </a:t>
                </a:r>
                <a:endParaRPr lang="zh-CN" altLang="en-US" sz="1400">
                  <a:ea typeface="微软雅黑" pitchFamily="34" charset="-122"/>
                </a:endParaRPr>
              </a:p>
            </p:txBody>
          </p:sp>
        </p:grpSp>
        <p:grpSp>
          <p:nvGrpSpPr>
            <p:cNvPr id="31752" name="组合 17"/>
            <p:cNvGrpSpPr>
              <a:grpSpLocks/>
            </p:cNvGrpSpPr>
            <p:nvPr/>
          </p:nvGrpSpPr>
          <p:grpSpPr bwMode="auto">
            <a:xfrm>
              <a:off x="323850" y="3861048"/>
              <a:ext cx="3959585" cy="2604344"/>
              <a:chOff x="323850" y="1132434"/>
              <a:chExt cx="3959585" cy="2604344"/>
            </a:xfrm>
          </p:grpSpPr>
          <p:sp>
            <p:nvSpPr>
              <p:cNvPr id="31756" name="Rectangle 8"/>
              <p:cNvSpPr>
                <a:spLocks noChangeArrowheads="1"/>
              </p:cNvSpPr>
              <p:nvPr/>
            </p:nvSpPr>
            <p:spPr bwMode="auto">
              <a:xfrm>
                <a:off x="323850" y="1132434"/>
                <a:ext cx="3959585" cy="2604344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CN" altLang="en-US">
                    <a:ea typeface="微软雅黑" pitchFamily="34" charset="-122"/>
                  </a:rPr>
                  <a:t>照片请贴这</a:t>
                </a:r>
              </a:p>
            </p:txBody>
          </p:sp>
          <p:sp>
            <p:nvSpPr>
              <p:cNvPr id="31757" name="Text Box 14"/>
              <p:cNvSpPr txBox="1">
                <a:spLocks noChangeArrowheads="1"/>
              </p:cNvSpPr>
              <p:nvPr/>
            </p:nvSpPr>
            <p:spPr bwMode="auto">
              <a:xfrm>
                <a:off x="1094784" y="3429000"/>
                <a:ext cx="2175596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>
                    <a:ea typeface="微软雅黑" pitchFamily="34" charset="-122"/>
                  </a:rPr>
                  <a:t>工具名称：</a:t>
                </a:r>
                <a:r>
                  <a:rPr lang="zh-CN" altLang="en-US" sz="1400" u="sng">
                    <a:ea typeface="微软雅黑" pitchFamily="34" charset="-122"/>
                  </a:rPr>
                  <a:t>                      </a:t>
                </a:r>
                <a:endParaRPr lang="zh-CN" altLang="en-US" sz="1400">
                  <a:ea typeface="微软雅黑" pitchFamily="34" charset="-122"/>
                </a:endParaRPr>
              </a:p>
            </p:txBody>
          </p:sp>
        </p:grpSp>
        <p:grpSp>
          <p:nvGrpSpPr>
            <p:cNvPr id="31753" name="组合 20"/>
            <p:cNvGrpSpPr>
              <a:grpSpLocks/>
            </p:cNvGrpSpPr>
            <p:nvPr/>
          </p:nvGrpSpPr>
          <p:grpSpPr bwMode="auto">
            <a:xfrm>
              <a:off x="4716871" y="3861048"/>
              <a:ext cx="3959585" cy="2604344"/>
              <a:chOff x="323850" y="1132434"/>
              <a:chExt cx="3959585" cy="2604344"/>
            </a:xfrm>
          </p:grpSpPr>
          <p:sp>
            <p:nvSpPr>
              <p:cNvPr id="31754" name="Rectangle 8"/>
              <p:cNvSpPr>
                <a:spLocks noChangeArrowheads="1"/>
              </p:cNvSpPr>
              <p:nvPr/>
            </p:nvSpPr>
            <p:spPr bwMode="auto">
              <a:xfrm>
                <a:off x="323850" y="1132434"/>
                <a:ext cx="3959585" cy="2604344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CN" altLang="en-US">
                    <a:ea typeface="微软雅黑" pitchFamily="34" charset="-122"/>
                  </a:rPr>
                  <a:t>照片请贴这</a:t>
                </a:r>
              </a:p>
            </p:txBody>
          </p:sp>
          <p:sp>
            <p:nvSpPr>
              <p:cNvPr id="31755" name="Text Box 14"/>
              <p:cNvSpPr txBox="1">
                <a:spLocks noChangeArrowheads="1"/>
              </p:cNvSpPr>
              <p:nvPr/>
            </p:nvSpPr>
            <p:spPr bwMode="auto">
              <a:xfrm>
                <a:off x="1094784" y="3429000"/>
                <a:ext cx="2175596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>
                    <a:ea typeface="微软雅黑" pitchFamily="34" charset="-122"/>
                  </a:rPr>
                  <a:t>工具名称：</a:t>
                </a:r>
                <a:r>
                  <a:rPr lang="zh-CN" altLang="en-US" sz="1400" u="sng">
                    <a:ea typeface="微软雅黑" pitchFamily="34" charset="-122"/>
                  </a:rPr>
                  <a:t>                      </a:t>
                </a:r>
                <a:endParaRPr lang="zh-CN" altLang="en-US" sz="1400">
                  <a:ea typeface="微软雅黑" pitchFamily="34" charset="-122"/>
                </a:endParaRPr>
              </a:p>
            </p:txBody>
          </p:sp>
        </p:grpSp>
      </p:grpSp>
      <p:pic>
        <p:nvPicPr>
          <p:cNvPr id="31748" name="Picture 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50" y="1412875"/>
            <a:ext cx="3663950" cy="196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62" name="Picture 18" descr="AA65FB30071EA72E0E9703B9D58078D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0425" y="1125538"/>
            <a:ext cx="1881188" cy="2305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</a:t>
            </a:r>
            <a:fld id="{256EB916-CE95-4C8E-A090-0B8B634B4D6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32770" name="Rectangle 11"/>
          <p:cNvSpPr>
            <a:spLocks noChangeArrowheads="1"/>
          </p:cNvSpPr>
          <p:nvPr/>
        </p:nvSpPr>
        <p:spPr bwMode="auto">
          <a:xfrm>
            <a:off x="107950" y="188913"/>
            <a:ext cx="73437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kumimoji="1" lang="zh-CN" altLang="en-US" sz="24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运动装备</a:t>
            </a:r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的情境照片</a:t>
            </a:r>
          </a:p>
        </p:txBody>
      </p:sp>
      <p:grpSp>
        <p:nvGrpSpPr>
          <p:cNvPr id="32771" name="组合 13"/>
          <p:cNvGrpSpPr>
            <a:grpSpLocks/>
          </p:cNvGrpSpPr>
          <p:nvPr/>
        </p:nvGrpSpPr>
        <p:grpSpPr bwMode="auto">
          <a:xfrm>
            <a:off x="323850" y="1125538"/>
            <a:ext cx="8351838" cy="5340350"/>
            <a:chOff x="323850" y="1124744"/>
            <a:chExt cx="8352606" cy="5340648"/>
          </a:xfrm>
        </p:grpSpPr>
        <p:grpSp>
          <p:nvGrpSpPr>
            <p:cNvPr id="32775" name="组合 14"/>
            <p:cNvGrpSpPr>
              <a:grpSpLocks/>
            </p:cNvGrpSpPr>
            <p:nvPr/>
          </p:nvGrpSpPr>
          <p:grpSpPr bwMode="auto">
            <a:xfrm>
              <a:off x="323850" y="1124744"/>
              <a:ext cx="3959585" cy="2604344"/>
              <a:chOff x="323850" y="1132434"/>
              <a:chExt cx="3959585" cy="2604344"/>
            </a:xfrm>
          </p:grpSpPr>
          <p:sp>
            <p:nvSpPr>
              <p:cNvPr id="32785" name="Rectangle 8"/>
              <p:cNvSpPr>
                <a:spLocks noChangeArrowheads="1"/>
              </p:cNvSpPr>
              <p:nvPr/>
            </p:nvSpPr>
            <p:spPr bwMode="auto">
              <a:xfrm>
                <a:off x="323850" y="1132434"/>
                <a:ext cx="3959585" cy="2604344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CN" altLang="en-US">
                    <a:ea typeface="微软雅黑" pitchFamily="34" charset="-122"/>
                  </a:rPr>
                  <a:t>照片请贴这</a:t>
                </a:r>
              </a:p>
            </p:txBody>
          </p:sp>
          <p:sp>
            <p:nvSpPr>
              <p:cNvPr id="32786" name="Text Box 14"/>
              <p:cNvSpPr txBox="1">
                <a:spLocks noChangeArrowheads="1"/>
              </p:cNvSpPr>
              <p:nvPr/>
            </p:nvSpPr>
            <p:spPr bwMode="auto">
              <a:xfrm>
                <a:off x="838247" y="3428703"/>
                <a:ext cx="2689469" cy="3048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>
                    <a:ea typeface="微软雅黑" pitchFamily="34" charset="-122"/>
                  </a:rPr>
                  <a:t>工具名称：</a:t>
                </a:r>
                <a:r>
                  <a:rPr lang="zh-CN" altLang="en-US" sz="1400" u="sng">
                    <a:ea typeface="微软雅黑" pitchFamily="34" charset="-122"/>
                  </a:rPr>
                  <a:t>     海拔表                 </a:t>
                </a:r>
                <a:endParaRPr lang="zh-CN" altLang="en-US" sz="1400">
                  <a:ea typeface="微软雅黑" pitchFamily="34" charset="-122"/>
                </a:endParaRPr>
              </a:p>
            </p:txBody>
          </p:sp>
        </p:grpSp>
        <p:grpSp>
          <p:nvGrpSpPr>
            <p:cNvPr id="32776" name="组合 15"/>
            <p:cNvGrpSpPr>
              <a:grpSpLocks/>
            </p:cNvGrpSpPr>
            <p:nvPr/>
          </p:nvGrpSpPr>
          <p:grpSpPr bwMode="auto">
            <a:xfrm>
              <a:off x="4716871" y="1124744"/>
              <a:ext cx="3959585" cy="2604344"/>
              <a:chOff x="323850" y="1132434"/>
              <a:chExt cx="3959585" cy="2604344"/>
            </a:xfrm>
          </p:grpSpPr>
          <p:sp>
            <p:nvSpPr>
              <p:cNvPr id="32783" name="Rectangle 8"/>
              <p:cNvSpPr>
                <a:spLocks noChangeArrowheads="1"/>
              </p:cNvSpPr>
              <p:nvPr/>
            </p:nvSpPr>
            <p:spPr bwMode="auto">
              <a:xfrm>
                <a:off x="323850" y="1132434"/>
                <a:ext cx="3959585" cy="2604344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CN" altLang="en-US">
                    <a:ea typeface="微软雅黑" pitchFamily="34" charset="-122"/>
                  </a:rPr>
                  <a:t>照片请贴这</a:t>
                </a:r>
              </a:p>
            </p:txBody>
          </p:sp>
          <p:sp>
            <p:nvSpPr>
              <p:cNvPr id="32784" name="Text Box 14"/>
              <p:cNvSpPr txBox="1">
                <a:spLocks noChangeArrowheads="1"/>
              </p:cNvSpPr>
              <p:nvPr/>
            </p:nvSpPr>
            <p:spPr bwMode="auto">
              <a:xfrm>
                <a:off x="739813" y="3428703"/>
                <a:ext cx="2887925" cy="3048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>
                    <a:ea typeface="微软雅黑" pitchFamily="34" charset="-122"/>
                  </a:rPr>
                  <a:t>工具名称：</a:t>
                </a:r>
                <a:r>
                  <a:rPr lang="zh-CN" altLang="en-US" sz="1400" u="sng">
                    <a:ea typeface="微软雅黑" pitchFamily="34" charset="-122"/>
                  </a:rPr>
                  <a:t>     手持</a:t>
                </a:r>
                <a:r>
                  <a:rPr lang="en-US" altLang="zh-CN" sz="1400" u="sng">
                    <a:ea typeface="微软雅黑" pitchFamily="34" charset="-122"/>
                  </a:rPr>
                  <a:t>GPS                 </a:t>
                </a:r>
                <a:endParaRPr lang="en-US" altLang="zh-CN" sz="1400">
                  <a:ea typeface="微软雅黑" pitchFamily="34" charset="-122"/>
                </a:endParaRPr>
              </a:p>
            </p:txBody>
          </p:sp>
        </p:grpSp>
        <p:grpSp>
          <p:nvGrpSpPr>
            <p:cNvPr id="32777" name="组合 16"/>
            <p:cNvGrpSpPr>
              <a:grpSpLocks/>
            </p:cNvGrpSpPr>
            <p:nvPr/>
          </p:nvGrpSpPr>
          <p:grpSpPr bwMode="auto">
            <a:xfrm>
              <a:off x="323850" y="3861048"/>
              <a:ext cx="3959585" cy="2604344"/>
              <a:chOff x="323850" y="1132434"/>
              <a:chExt cx="3959585" cy="2604344"/>
            </a:xfrm>
          </p:grpSpPr>
          <p:sp>
            <p:nvSpPr>
              <p:cNvPr id="32781" name="Rectangle 8"/>
              <p:cNvSpPr>
                <a:spLocks noChangeArrowheads="1"/>
              </p:cNvSpPr>
              <p:nvPr/>
            </p:nvSpPr>
            <p:spPr bwMode="auto">
              <a:xfrm>
                <a:off x="323850" y="1132434"/>
                <a:ext cx="3959585" cy="2604344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CN" altLang="en-US">
                    <a:ea typeface="微软雅黑" pitchFamily="34" charset="-122"/>
                  </a:rPr>
                  <a:t>照片请贴这</a:t>
                </a:r>
              </a:p>
            </p:txBody>
          </p:sp>
          <p:sp>
            <p:nvSpPr>
              <p:cNvPr id="32782" name="Text Box 14"/>
              <p:cNvSpPr txBox="1">
                <a:spLocks noChangeArrowheads="1"/>
              </p:cNvSpPr>
              <p:nvPr/>
            </p:nvSpPr>
            <p:spPr bwMode="auto">
              <a:xfrm>
                <a:off x="749339" y="3428703"/>
                <a:ext cx="2867285" cy="3048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>
                    <a:ea typeface="微软雅黑" pitchFamily="34" charset="-122"/>
                  </a:rPr>
                  <a:t>工具名称：</a:t>
                </a:r>
                <a:r>
                  <a:rPr lang="zh-CN" altLang="en-US" sz="1400" u="sng">
                    <a:ea typeface="微软雅黑" pitchFamily="34" charset="-122"/>
                  </a:rPr>
                  <a:t>     智能手表                 </a:t>
                </a:r>
                <a:endParaRPr lang="zh-CN" altLang="en-US" sz="1400">
                  <a:ea typeface="微软雅黑" pitchFamily="34" charset="-122"/>
                </a:endParaRPr>
              </a:p>
            </p:txBody>
          </p:sp>
        </p:grpSp>
        <p:grpSp>
          <p:nvGrpSpPr>
            <p:cNvPr id="32778" name="组合 17"/>
            <p:cNvGrpSpPr>
              <a:grpSpLocks/>
            </p:cNvGrpSpPr>
            <p:nvPr/>
          </p:nvGrpSpPr>
          <p:grpSpPr bwMode="auto">
            <a:xfrm>
              <a:off x="4716871" y="3861048"/>
              <a:ext cx="3959585" cy="2604344"/>
              <a:chOff x="323850" y="1132434"/>
              <a:chExt cx="3959585" cy="2604344"/>
            </a:xfrm>
          </p:grpSpPr>
          <p:sp>
            <p:nvSpPr>
              <p:cNvPr id="32779" name="Rectangle 8"/>
              <p:cNvSpPr>
                <a:spLocks noChangeArrowheads="1"/>
              </p:cNvSpPr>
              <p:nvPr/>
            </p:nvSpPr>
            <p:spPr bwMode="auto">
              <a:xfrm>
                <a:off x="323850" y="1132434"/>
                <a:ext cx="3959585" cy="2604344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CN" altLang="en-US">
                    <a:ea typeface="微软雅黑" pitchFamily="34" charset="-122"/>
                  </a:rPr>
                  <a:t>照片请贴这</a:t>
                </a:r>
              </a:p>
            </p:txBody>
          </p:sp>
          <p:sp>
            <p:nvSpPr>
              <p:cNvPr id="32780" name="Text Box 14"/>
              <p:cNvSpPr txBox="1">
                <a:spLocks noChangeArrowheads="1"/>
              </p:cNvSpPr>
              <p:nvPr/>
            </p:nvSpPr>
            <p:spPr bwMode="auto">
              <a:xfrm>
                <a:off x="1094784" y="3429000"/>
                <a:ext cx="2175596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>
                    <a:ea typeface="微软雅黑" pitchFamily="34" charset="-122"/>
                  </a:rPr>
                  <a:t>工具名称：</a:t>
                </a:r>
                <a:r>
                  <a:rPr lang="zh-CN" altLang="en-US" sz="1400" u="sng">
                    <a:ea typeface="微软雅黑" pitchFamily="34" charset="-122"/>
                  </a:rPr>
                  <a:t>                      </a:t>
                </a:r>
                <a:endParaRPr lang="zh-CN" altLang="en-US" sz="1400">
                  <a:ea typeface="微软雅黑" pitchFamily="34" charset="-122"/>
                </a:endParaRPr>
              </a:p>
            </p:txBody>
          </p:sp>
        </p:grpSp>
      </p:grpSp>
      <p:pic>
        <p:nvPicPr>
          <p:cNvPr id="32772" name="Picture 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0063" y="1454150"/>
            <a:ext cx="2447925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4365625"/>
            <a:ext cx="3168650" cy="171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47813" y="1052513"/>
            <a:ext cx="1808162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</a:t>
            </a:r>
            <a:fld id="{0185267C-B097-4B82-8AC0-3194AF3B64E4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33794" name="Rectangle 11"/>
          <p:cNvSpPr>
            <a:spLocks noChangeArrowheads="1"/>
          </p:cNvSpPr>
          <p:nvPr/>
        </p:nvSpPr>
        <p:spPr bwMode="auto">
          <a:xfrm>
            <a:off x="107950" y="188913"/>
            <a:ext cx="73437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kumimoji="1" lang="zh-CN" altLang="en-US" sz="24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其他工具</a:t>
            </a:r>
            <a:r>
              <a:rPr kumimoji="1"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的情境照片</a:t>
            </a:r>
          </a:p>
        </p:txBody>
      </p:sp>
      <p:grpSp>
        <p:nvGrpSpPr>
          <p:cNvPr id="33795" name="组合 14"/>
          <p:cNvGrpSpPr>
            <a:grpSpLocks/>
          </p:cNvGrpSpPr>
          <p:nvPr/>
        </p:nvGrpSpPr>
        <p:grpSpPr bwMode="auto">
          <a:xfrm>
            <a:off x="323850" y="1125538"/>
            <a:ext cx="8351838" cy="5340350"/>
            <a:chOff x="323850" y="1124744"/>
            <a:chExt cx="8352606" cy="5340648"/>
          </a:xfrm>
        </p:grpSpPr>
        <p:grpSp>
          <p:nvGrpSpPr>
            <p:cNvPr id="33799" name="组合 15"/>
            <p:cNvGrpSpPr>
              <a:grpSpLocks/>
            </p:cNvGrpSpPr>
            <p:nvPr/>
          </p:nvGrpSpPr>
          <p:grpSpPr bwMode="auto">
            <a:xfrm>
              <a:off x="323850" y="1124744"/>
              <a:ext cx="3959585" cy="2604344"/>
              <a:chOff x="323850" y="1132434"/>
              <a:chExt cx="3959585" cy="2604344"/>
            </a:xfrm>
          </p:grpSpPr>
          <p:sp>
            <p:nvSpPr>
              <p:cNvPr id="33809" name="Rectangle 8"/>
              <p:cNvSpPr>
                <a:spLocks noChangeArrowheads="1"/>
              </p:cNvSpPr>
              <p:nvPr/>
            </p:nvSpPr>
            <p:spPr bwMode="auto">
              <a:xfrm>
                <a:off x="323850" y="1132434"/>
                <a:ext cx="3959585" cy="2604344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CN" altLang="en-US">
                    <a:ea typeface="微软雅黑" pitchFamily="34" charset="-122"/>
                  </a:rPr>
                  <a:t>照片请贴这</a:t>
                </a:r>
              </a:p>
            </p:txBody>
          </p:sp>
          <p:sp>
            <p:nvSpPr>
              <p:cNvPr id="33810" name="Text Box 14"/>
              <p:cNvSpPr txBox="1">
                <a:spLocks noChangeArrowheads="1"/>
              </p:cNvSpPr>
              <p:nvPr/>
            </p:nvSpPr>
            <p:spPr bwMode="auto">
              <a:xfrm>
                <a:off x="660431" y="3428703"/>
                <a:ext cx="3045101" cy="3048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>
                    <a:ea typeface="微软雅黑" pitchFamily="34" charset="-122"/>
                  </a:rPr>
                  <a:t>工具名称：</a:t>
                </a:r>
                <a:r>
                  <a:rPr lang="zh-CN" altLang="en-US" sz="1400" u="sng">
                    <a:ea typeface="微软雅黑" pitchFamily="34" charset="-122"/>
                  </a:rPr>
                  <a:t>  空气净化器                    </a:t>
                </a:r>
                <a:endParaRPr lang="zh-CN" altLang="en-US" sz="1400">
                  <a:ea typeface="微软雅黑" pitchFamily="34" charset="-122"/>
                </a:endParaRPr>
              </a:p>
            </p:txBody>
          </p:sp>
        </p:grpSp>
        <p:grpSp>
          <p:nvGrpSpPr>
            <p:cNvPr id="33800" name="组合 16"/>
            <p:cNvGrpSpPr>
              <a:grpSpLocks/>
            </p:cNvGrpSpPr>
            <p:nvPr/>
          </p:nvGrpSpPr>
          <p:grpSpPr bwMode="auto">
            <a:xfrm>
              <a:off x="4697819" y="1124744"/>
              <a:ext cx="3978637" cy="2604344"/>
              <a:chOff x="304798" y="1132434"/>
              <a:chExt cx="3978637" cy="2604344"/>
            </a:xfrm>
          </p:grpSpPr>
          <p:sp>
            <p:nvSpPr>
              <p:cNvPr id="33807" name="Rectangle 8"/>
              <p:cNvSpPr>
                <a:spLocks noChangeArrowheads="1"/>
              </p:cNvSpPr>
              <p:nvPr/>
            </p:nvSpPr>
            <p:spPr bwMode="auto">
              <a:xfrm>
                <a:off x="323850" y="1132434"/>
                <a:ext cx="3959585" cy="2604344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CN" altLang="en-US">
                    <a:ea typeface="微软雅黑" pitchFamily="34" charset="-122"/>
                  </a:rPr>
                  <a:t>照片请贴这</a:t>
                </a:r>
              </a:p>
            </p:txBody>
          </p:sp>
          <p:sp>
            <p:nvSpPr>
              <p:cNvPr id="33808" name="Text Box 14"/>
              <p:cNvSpPr txBox="1">
                <a:spLocks noChangeArrowheads="1"/>
              </p:cNvSpPr>
              <p:nvPr/>
            </p:nvSpPr>
            <p:spPr bwMode="auto">
              <a:xfrm>
                <a:off x="304798" y="3428703"/>
                <a:ext cx="3756367" cy="3048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>
                    <a:ea typeface="微软雅黑" pitchFamily="34" charset="-122"/>
                  </a:rPr>
                  <a:t>工具名称：</a:t>
                </a:r>
                <a:r>
                  <a:rPr lang="zh-CN" altLang="en-US" sz="1400" u="sng">
                    <a:ea typeface="微软雅黑" pitchFamily="34" charset="-122"/>
                  </a:rPr>
                  <a:t>   </a:t>
                </a:r>
                <a:r>
                  <a:rPr lang="en-US" altLang="zh-CN" sz="1400" u="sng">
                    <a:ea typeface="微软雅黑" pitchFamily="34" charset="-122"/>
                  </a:rPr>
                  <a:t>TDS</a:t>
                </a:r>
                <a:r>
                  <a:rPr lang="zh-CN" altLang="en-US" sz="1400" u="sng">
                    <a:ea typeface="微软雅黑" pitchFamily="34" charset="-122"/>
                  </a:rPr>
                  <a:t>笔（检测水质）                   </a:t>
                </a:r>
                <a:endParaRPr lang="zh-CN" altLang="en-US" sz="1400">
                  <a:ea typeface="微软雅黑" pitchFamily="34" charset="-122"/>
                </a:endParaRPr>
              </a:p>
            </p:txBody>
          </p:sp>
        </p:grpSp>
        <p:grpSp>
          <p:nvGrpSpPr>
            <p:cNvPr id="33801" name="组合 17"/>
            <p:cNvGrpSpPr>
              <a:grpSpLocks/>
            </p:cNvGrpSpPr>
            <p:nvPr/>
          </p:nvGrpSpPr>
          <p:grpSpPr bwMode="auto">
            <a:xfrm>
              <a:off x="323850" y="3861048"/>
              <a:ext cx="3959585" cy="2604344"/>
              <a:chOff x="323850" y="1132434"/>
              <a:chExt cx="3959585" cy="2604344"/>
            </a:xfrm>
          </p:grpSpPr>
          <p:sp>
            <p:nvSpPr>
              <p:cNvPr id="33805" name="Rectangle 8"/>
              <p:cNvSpPr>
                <a:spLocks noChangeArrowheads="1"/>
              </p:cNvSpPr>
              <p:nvPr/>
            </p:nvSpPr>
            <p:spPr bwMode="auto">
              <a:xfrm>
                <a:off x="323850" y="1132434"/>
                <a:ext cx="3959585" cy="2604344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CN" altLang="en-US">
                    <a:ea typeface="微软雅黑" pitchFamily="34" charset="-122"/>
                  </a:rPr>
                  <a:t>照片请贴这</a:t>
                </a:r>
              </a:p>
            </p:txBody>
          </p:sp>
          <p:sp>
            <p:nvSpPr>
              <p:cNvPr id="33806" name="Text Box 14"/>
              <p:cNvSpPr txBox="1">
                <a:spLocks noChangeArrowheads="1"/>
              </p:cNvSpPr>
              <p:nvPr/>
            </p:nvSpPr>
            <p:spPr bwMode="auto">
              <a:xfrm>
                <a:off x="838247" y="3428703"/>
                <a:ext cx="2689469" cy="3048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>
                    <a:ea typeface="微软雅黑" pitchFamily="34" charset="-122"/>
                  </a:rPr>
                  <a:t>工具名称：</a:t>
                </a:r>
                <a:r>
                  <a:rPr lang="zh-CN" altLang="en-US" sz="1400" u="sng">
                    <a:ea typeface="微软雅黑" pitchFamily="34" charset="-122"/>
                  </a:rPr>
                  <a:t>          净水器            </a:t>
                </a:r>
                <a:endParaRPr lang="zh-CN" altLang="en-US" sz="1400">
                  <a:ea typeface="微软雅黑" pitchFamily="34" charset="-122"/>
                </a:endParaRPr>
              </a:p>
            </p:txBody>
          </p:sp>
        </p:grpSp>
        <p:grpSp>
          <p:nvGrpSpPr>
            <p:cNvPr id="33802" name="组合 18"/>
            <p:cNvGrpSpPr>
              <a:grpSpLocks/>
            </p:cNvGrpSpPr>
            <p:nvPr/>
          </p:nvGrpSpPr>
          <p:grpSpPr bwMode="auto">
            <a:xfrm>
              <a:off x="4716871" y="3861048"/>
              <a:ext cx="3959585" cy="2604344"/>
              <a:chOff x="323850" y="1132434"/>
              <a:chExt cx="3959585" cy="2604344"/>
            </a:xfrm>
          </p:grpSpPr>
          <p:sp>
            <p:nvSpPr>
              <p:cNvPr id="33803" name="Rectangle 8"/>
              <p:cNvSpPr>
                <a:spLocks noChangeArrowheads="1"/>
              </p:cNvSpPr>
              <p:nvPr/>
            </p:nvSpPr>
            <p:spPr bwMode="auto">
              <a:xfrm>
                <a:off x="323850" y="1132434"/>
                <a:ext cx="3959585" cy="2604344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zh-CN" altLang="en-US">
                    <a:ea typeface="微软雅黑" pitchFamily="34" charset="-122"/>
                  </a:rPr>
                  <a:t>照片请贴这</a:t>
                </a:r>
              </a:p>
            </p:txBody>
          </p:sp>
          <p:sp>
            <p:nvSpPr>
              <p:cNvPr id="33804" name="Text Box 14"/>
              <p:cNvSpPr txBox="1">
                <a:spLocks noChangeArrowheads="1"/>
              </p:cNvSpPr>
              <p:nvPr/>
            </p:nvSpPr>
            <p:spPr bwMode="auto">
              <a:xfrm>
                <a:off x="1094784" y="3429000"/>
                <a:ext cx="2175596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>
                    <a:ea typeface="微软雅黑" pitchFamily="34" charset="-122"/>
                  </a:rPr>
                  <a:t>工具名称：</a:t>
                </a:r>
                <a:r>
                  <a:rPr lang="zh-CN" altLang="en-US" sz="1400" u="sng">
                    <a:ea typeface="微软雅黑" pitchFamily="34" charset="-122"/>
                  </a:rPr>
                  <a:t>                      </a:t>
                </a:r>
                <a:endParaRPr lang="zh-CN" altLang="en-US" sz="1400">
                  <a:ea typeface="微软雅黑" pitchFamily="34" charset="-122"/>
                </a:endParaRPr>
              </a:p>
            </p:txBody>
          </p:sp>
        </p:grpSp>
      </p:grpSp>
      <p:pic>
        <p:nvPicPr>
          <p:cNvPr id="33796" name="Picture 17" descr="kThM2Bhyku2HVj1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1628775"/>
            <a:ext cx="29527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18" descr="u=3193436177,1164605933&amp;fm=21&amp;gp=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5600" y="1412875"/>
            <a:ext cx="273685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1550" y="4221163"/>
            <a:ext cx="2592388" cy="191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 smtClean="0">
                <a:latin typeface="微软雅黑" pitchFamily="34" charset="-122"/>
                <a:ea typeface="微软雅黑" pitchFamily="34" charset="-122"/>
                <a:cs typeface="Arial" charset="0"/>
              </a:rPr>
              <a:t>P</a:t>
            </a:r>
            <a:fld id="{E1B5B4CE-847C-412F-B5EE-B9D3EC1E913B}" type="slidenum">
              <a:rPr lang="en-US" altLang="zh-CN" smtClean="0">
                <a:latin typeface="微软雅黑" pitchFamily="34" charset="-122"/>
                <a:ea typeface="微软雅黑" pitchFamily="34" charset="-122"/>
                <a:cs typeface="Arial" charset="0"/>
              </a:rPr>
              <a:pPr/>
              <a:t>9</a:t>
            </a:fld>
            <a:endParaRPr lang="en-US" altLang="zh-CN" smtClean="0"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971550" y="2708275"/>
            <a:ext cx="72009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 algn="ctr">
              <a:lnSpc>
                <a:spcPct val="90000"/>
              </a:lnSpc>
              <a:spcBef>
                <a:spcPct val="40000"/>
              </a:spcBef>
            </a:pPr>
            <a:r>
              <a:rPr kumimoji="1" lang="zh-CN" altLang="en-US" sz="2800" b="1">
                <a:latin typeface="微软雅黑" pitchFamily="34" charset="-122"/>
                <a:ea typeface="微软雅黑" pitchFamily="34" charset="-122"/>
              </a:rPr>
              <a:t>三、健康情境照片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1_自定义设计方案 13">
      <a:dk1>
        <a:srgbClr val="000000"/>
      </a:dk1>
      <a:lt1>
        <a:srgbClr val="FFFFFF"/>
      </a:lt1>
      <a:dk2>
        <a:srgbClr val="000000"/>
      </a:dk2>
      <a:lt2>
        <a:srgbClr val="FFAC31"/>
      </a:lt2>
      <a:accent1>
        <a:srgbClr val="FF9900"/>
      </a:accent1>
      <a:accent2>
        <a:srgbClr val="FFCC8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B973"/>
      </a:accent6>
      <a:hlink>
        <a:srgbClr val="E68A00"/>
      </a:hlink>
      <a:folHlink>
        <a:srgbClr val="FF6600"/>
      </a:folHlink>
    </a:clrScheme>
    <a:fontScheme name="1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3">
        <a:dk1>
          <a:srgbClr val="000000"/>
        </a:dk1>
        <a:lt1>
          <a:srgbClr val="FFFFFF"/>
        </a:lt1>
        <a:dk2>
          <a:srgbClr val="000000"/>
        </a:dk2>
        <a:lt2>
          <a:srgbClr val="FFAC31"/>
        </a:lt2>
        <a:accent1>
          <a:srgbClr val="FF9900"/>
        </a:accent1>
        <a:accent2>
          <a:srgbClr val="FFCC8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B973"/>
        </a:accent6>
        <a:hlink>
          <a:srgbClr val="E68A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自定义设计方案">
  <a:themeElements>
    <a:clrScheme name="奥斯汀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1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3">
        <a:dk1>
          <a:srgbClr val="000000"/>
        </a:dk1>
        <a:lt1>
          <a:srgbClr val="FFFFFF"/>
        </a:lt1>
        <a:dk2>
          <a:srgbClr val="000000"/>
        </a:dk2>
        <a:lt2>
          <a:srgbClr val="FFAC31"/>
        </a:lt2>
        <a:accent1>
          <a:srgbClr val="FF9900"/>
        </a:accent1>
        <a:accent2>
          <a:srgbClr val="FFCC8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B973"/>
        </a:accent6>
        <a:hlink>
          <a:srgbClr val="E68A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2703</TotalTime>
  <Words>1747</Words>
  <Application>Microsoft Office PowerPoint</Application>
  <PresentationFormat>全屏显示(4:3)</PresentationFormat>
  <Paragraphs>159</Paragraphs>
  <Slides>25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演示文稿设计模板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</vt:lpstr>
      <vt:lpstr>宋体</vt:lpstr>
      <vt:lpstr>Calibri</vt:lpstr>
      <vt:lpstr>微软雅黑</vt:lpstr>
      <vt:lpstr>黑体</vt:lpstr>
      <vt:lpstr>Wingdings</vt:lpstr>
      <vt:lpstr>1_自定义设计方案</vt:lpstr>
      <vt:lpstr>2_自定义设计方案</vt:lpstr>
      <vt:lpstr>Image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elly_ni</dc:creator>
  <cp:lastModifiedBy>fang1</cp:lastModifiedBy>
  <cp:revision>105</cp:revision>
  <dcterms:created xsi:type="dcterms:W3CDTF">2013-04-23T08:29:22Z</dcterms:created>
  <dcterms:modified xsi:type="dcterms:W3CDTF">2015-07-01T05:50:44Z</dcterms:modified>
</cp:coreProperties>
</file>